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notesMasterIdLst>
    <p:notesMasterId r:id="rId41"/>
  </p:notesMasterIdLst>
  <p:sldIdLst>
    <p:sldId id="539" r:id="rId3"/>
    <p:sldId id="260" r:id="rId4"/>
    <p:sldId id="289" r:id="rId5"/>
    <p:sldId id="563" r:id="rId6"/>
    <p:sldId id="562" r:id="rId7"/>
    <p:sldId id="580" r:id="rId8"/>
    <p:sldId id="561" r:id="rId9"/>
    <p:sldId id="569" r:id="rId10"/>
    <p:sldId id="567" r:id="rId11"/>
    <p:sldId id="568" r:id="rId12"/>
    <p:sldId id="560" r:id="rId13"/>
    <p:sldId id="566" r:id="rId14"/>
    <p:sldId id="570" r:id="rId15"/>
    <p:sldId id="571" r:id="rId16"/>
    <p:sldId id="565" r:id="rId17"/>
    <p:sldId id="572" r:id="rId18"/>
    <p:sldId id="573" r:id="rId19"/>
    <p:sldId id="564" r:id="rId20"/>
    <p:sldId id="574" r:id="rId21"/>
    <p:sldId id="575" r:id="rId22"/>
    <p:sldId id="576" r:id="rId23"/>
    <p:sldId id="581" r:id="rId24"/>
    <p:sldId id="577" r:id="rId25"/>
    <p:sldId id="558" r:id="rId26"/>
    <p:sldId id="542" r:id="rId27"/>
    <p:sldId id="545" r:id="rId28"/>
    <p:sldId id="554" r:id="rId29"/>
    <p:sldId id="557" r:id="rId30"/>
    <p:sldId id="546" r:id="rId31"/>
    <p:sldId id="548" r:id="rId32"/>
    <p:sldId id="547" r:id="rId33"/>
    <p:sldId id="555" r:id="rId34"/>
    <p:sldId id="556" r:id="rId35"/>
    <p:sldId id="549" r:id="rId36"/>
    <p:sldId id="550" r:id="rId37"/>
    <p:sldId id="551" r:id="rId38"/>
    <p:sldId id="552" r:id="rId39"/>
    <p:sldId id="553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D3FD9DC-A1CF-4A59-82AF-FF55E6C52A16}" v="7" dt="2025-07-21T17:51:47.73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26" autoAdjust="0"/>
    <p:restoredTop sz="94660"/>
  </p:normalViewPr>
  <p:slideViewPr>
    <p:cSldViewPr snapToGrid="0">
      <p:cViewPr varScale="1">
        <p:scale>
          <a:sx n="82" d="100"/>
          <a:sy n="82" d="100"/>
        </p:scale>
        <p:origin x="492" y="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presProps" Target="presProps.xml"/><Relationship Id="rId47" Type="http://schemas.microsoft.com/office/2015/10/relationships/revisionInfo" Target="revisionInfo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microsoft.com/office/2016/11/relationships/changesInfo" Target="changesInfos/changesInfo1.xml"/><Relationship Id="rId20" Type="http://schemas.openxmlformats.org/officeDocument/2006/relationships/slide" Target="slides/slide18.xml"/><Relationship Id="rId41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hargavi kumbham" userId="f59d7791a9bda032" providerId="LiveId" clId="{0D3FD9DC-A1CF-4A59-82AF-FF55E6C52A16}"/>
    <pc:docChg chg="modSld">
      <pc:chgData name="bhargavi kumbham" userId="f59d7791a9bda032" providerId="LiveId" clId="{0D3FD9DC-A1CF-4A59-82AF-FF55E6C52A16}" dt="2025-07-21T17:51:32.488" v="5" actId="20577"/>
      <pc:docMkLst>
        <pc:docMk/>
      </pc:docMkLst>
      <pc:sldChg chg="modSp modAnim">
        <pc:chgData name="bhargavi kumbham" userId="f59d7791a9bda032" providerId="LiveId" clId="{0D3FD9DC-A1CF-4A59-82AF-FF55E6C52A16}" dt="2025-07-21T17:51:32.488" v="5" actId="20577"/>
        <pc:sldMkLst>
          <pc:docMk/>
          <pc:sldMk cId="1890852410" sldId="558"/>
        </pc:sldMkLst>
        <pc:spChg chg="mod">
          <ac:chgData name="bhargavi kumbham" userId="f59d7791a9bda032" providerId="LiveId" clId="{0D3FD9DC-A1CF-4A59-82AF-FF55E6C52A16}" dt="2025-07-21T17:51:32.488" v="5" actId="20577"/>
          <ac:spMkLst>
            <pc:docMk/>
            <pc:sldMk cId="1890852410" sldId="558"/>
            <ac:spMk id="15" creationId="{554B0252-9929-FE38-CF37-7794AEE8662B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3C8053-C215-4F1B-B034-F2CEC3A12651}" type="datetimeFigureOut">
              <a:rPr lang="en-IN" smtClean="0"/>
              <a:pPr/>
              <a:t>21-07-2025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586552-9209-4EF2-8CFF-E55CDE485F81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778415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Google Shape;81;p1:notes">
            <a:extLst>
              <a:ext uri="{FF2B5EF4-FFF2-40B4-BE49-F238E27FC236}">
                <a16:creationId xmlns:a16="http://schemas.microsoft.com/office/drawing/2014/main" id="{6239290D-3E94-FAD0-7910-CDA7DFA9C49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5" tIns="91425" rIns="91425" bIns="91425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6387" name="Google Shape;82;p1:notes">
            <a:extLst>
              <a:ext uri="{FF2B5EF4-FFF2-40B4-BE49-F238E27FC236}">
                <a16:creationId xmlns:a16="http://schemas.microsoft.com/office/drawing/2014/main" id="{1D7A565E-33A6-6574-9D57-CFC2299100B1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custGeom>
            <a:avLst/>
            <a:gdLst>
              <a:gd name="T0" fmla="*/ 0 w 120000"/>
              <a:gd name="T1" fmla="*/ 0 h 120000"/>
              <a:gd name="T2" fmla="*/ 6096000 w 120000"/>
              <a:gd name="T3" fmla="*/ 0 h 120000"/>
              <a:gd name="T4" fmla="*/ 6096000 w 120000"/>
              <a:gd name="T5" fmla="*/ 3429000 h 120000"/>
              <a:gd name="T6" fmla="*/ 0 w 120000"/>
              <a:gd name="T7" fmla="*/ 3429000 h 120000"/>
              <a:gd name="T8" fmla="*/ 0 w 120000"/>
              <a:gd name="T9" fmla="*/ 0 h 1200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80273B-1634-ED18-52A1-E2ED6C0318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0F9320A-1FB7-028C-553A-9CDDCD525B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3021672-E2D4-FD33-E64C-B42236D325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DD6DC3-4437-437D-0C98-CEE2C85A75E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586552-9209-4EF2-8CFF-E55CDE485F81}" type="slidenum">
              <a:rPr lang="en-IN" smtClean="0"/>
              <a:pPr/>
              <a:t>12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606208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8A5ACF-31D2-EE7B-19D9-8287DD4AC1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CB122B5-CC3D-B16D-5B1B-EBFE87BD537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F7CE689-7520-7B59-2FA6-721BF0A06D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F4A990-EED3-BA57-640C-077B3FBDFC1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586552-9209-4EF2-8CFF-E55CDE485F81}" type="slidenum">
              <a:rPr lang="en-IN" smtClean="0"/>
              <a:pPr/>
              <a:t>13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392081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3232AD-638B-50E2-7CC5-4D2F702494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EFD0B4C-245E-8A9F-BD8D-5F39618D43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D47F2C0-EDFC-E6C4-3F9D-C241D759C7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6E9A45-3348-EB37-9294-D9B299D344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586552-9209-4EF2-8CFF-E55CDE485F81}" type="slidenum">
              <a:rPr lang="en-IN" smtClean="0"/>
              <a:pPr/>
              <a:t>14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677870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D1052F-3FEA-4F91-6420-4BF20D4AAE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2B1E9A0-431B-9E4D-92DA-E78565BEF02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864F33F-3D86-D9F0-67E3-511C0FCF5F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9882D6-EBB7-9218-9B3A-78E90357E1D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586552-9209-4EF2-8CFF-E55CDE485F81}" type="slidenum">
              <a:rPr lang="en-IN" smtClean="0"/>
              <a:pPr/>
              <a:t>15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485362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A7BDBE-CFC9-7F1C-341C-A2305796C4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3E92E9-82A3-6AAC-7B51-3EA92F50BF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6B3CFFB-120C-90C0-D156-22189A6A2B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23FDAF-C57C-FD04-3C6D-41DB4DD136E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586552-9209-4EF2-8CFF-E55CDE485F81}" type="slidenum">
              <a:rPr lang="en-IN" smtClean="0"/>
              <a:pPr/>
              <a:t>16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548212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8593BC-9B8C-81F1-3149-FDF5BC722D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1ECCC4A-36CE-E95D-24A6-CF9A2E30EE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5649B4A-30A5-1C03-1255-CD39997284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B29EB1-93F6-ACE4-0BB5-D1C79EA9075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586552-9209-4EF2-8CFF-E55CDE485F81}" type="slidenum">
              <a:rPr lang="en-IN" smtClean="0"/>
              <a:pPr/>
              <a:t>17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420750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BD964C-E359-ABB6-B6DD-9EF73C847D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5B66E32-6BCA-9148-59AA-F550332353E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151EED3-3766-A070-BE43-25540C93C1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EFD666-F477-C5CC-E31E-4DEE1AC18EC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586552-9209-4EF2-8CFF-E55CDE485F81}" type="slidenum">
              <a:rPr lang="en-IN" smtClean="0"/>
              <a:pPr/>
              <a:t>18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383595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A2A0B1-324F-9EE6-10CE-6D51F52343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1810129-7102-D535-AB05-B7BB10E4CD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22DE3BC-5909-5F00-A5E9-992EE3D9F2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5DBEAA-83BD-CAA7-20BB-4E10D1BF95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586552-9209-4EF2-8CFF-E55CDE485F81}" type="slidenum">
              <a:rPr lang="en-IN" smtClean="0"/>
              <a:pPr/>
              <a:t>19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4858963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5AD490-A0FD-FF33-6BC1-61639B6650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A6EDCA0-1948-825A-0331-4A85C8A6D4E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E0870F8-48F2-072D-E20F-15A01CE975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D6C574-7C50-95DF-9AFC-23CBFED5D8C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586552-9209-4EF2-8CFF-E55CDE485F81}" type="slidenum">
              <a:rPr lang="en-IN" smtClean="0"/>
              <a:pPr/>
              <a:t>20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1046910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AD4458-1554-1C65-5D3D-C638187CFB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B15E557-B6F6-5104-4951-C376D7C437D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E850277-80D6-278F-1BCD-640775F8E7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2512D9-F8D2-0907-74C9-D1CE18EEA99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586552-9209-4EF2-8CFF-E55CDE485F81}" type="slidenum">
              <a:rPr lang="en-IN" smtClean="0"/>
              <a:pPr/>
              <a:t>21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640302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586552-9209-4EF2-8CFF-E55CDE485F81}" type="slidenum">
              <a:rPr lang="en-IN" smtClean="0"/>
              <a:pPr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4409774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BBE05B-1ED0-A3DE-3748-2BF6F602D8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DD89EA8-B335-6747-4DDF-3DB7826773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65AF45B-74F5-F494-530D-AC478ADCC4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9FF191-0A95-1E31-9657-8761495533B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586552-9209-4EF2-8CFF-E55CDE485F81}" type="slidenum">
              <a:rPr lang="en-IN" smtClean="0"/>
              <a:pPr/>
              <a:t>23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1831418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CE4F5F-334C-552E-A8B4-E65A326A95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E74E997-5703-2B44-1A2A-03933BCFFA6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0B0F195-D1B6-EF6D-239C-8149558C4D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0D1F0F-387E-E582-3CDC-0F25F18AA0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586552-9209-4EF2-8CFF-E55CDE485F81}" type="slidenum">
              <a:rPr lang="en-IN" smtClean="0"/>
              <a:pPr/>
              <a:t>24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2785416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586552-9209-4EF2-8CFF-E55CDE485F81}" type="slidenum">
              <a:rPr lang="en-IN" smtClean="0"/>
              <a:pPr/>
              <a:t>25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0239319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586552-9209-4EF2-8CFF-E55CDE485F81}" type="slidenum">
              <a:rPr lang="en-IN" smtClean="0"/>
              <a:pPr/>
              <a:t>26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0774559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586552-9209-4EF2-8CFF-E55CDE485F81}" type="slidenum">
              <a:rPr lang="en-IN" smtClean="0"/>
              <a:pPr/>
              <a:t>27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5598487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586552-9209-4EF2-8CFF-E55CDE485F81}" type="slidenum">
              <a:rPr lang="en-IN" smtClean="0"/>
              <a:pPr/>
              <a:t>28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8186635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586552-9209-4EF2-8CFF-E55CDE485F81}" type="slidenum">
              <a:rPr lang="en-IN" smtClean="0"/>
              <a:pPr/>
              <a:t>29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567145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586552-9209-4EF2-8CFF-E55CDE485F81}" type="slidenum">
              <a:rPr lang="en-IN" smtClean="0"/>
              <a:pPr/>
              <a:t>30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7175541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586552-9209-4EF2-8CFF-E55CDE485F81}" type="slidenum">
              <a:rPr lang="en-IN" smtClean="0"/>
              <a:pPr/>
              <a:t>31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2527999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586552-9209-4EF2-8CFF-E55CDE485F81}" type="slidenum">
              <a:rPr lang="en-IN" smtClean="0"/>
              <a:pPr/>
              <a:t>32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90982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0B6E6A-86BC-81DD-ACEC-AA017F62C0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6F6E38B-296A-0409-4579-9AB9605C4D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9027059-5446-BC10-2B8D-0E925DD5F2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032A1D-3B00-DE3E-5FA6-869D519D596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586552-9209-4EF2-8CFF-E55CDE485F81}" type="slidenum">
              <a:rPr lang="en-IN" smtClean="0"/>
              <a:pPr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2366808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586552-9209-4EF2-8CFF-E55CDE485F81}" type="slidenum">
              <a:rPr lang="en-IN" smtClean="0"/>
              <a:pPr/>
              <a:t>33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3481717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586552-9209-4EF2-8CFF-E55CDE485F81}" type="slidenum">
              <a:rPr lang="en-IN" smtClean="0"/>
              <a:pPr/>
              <a:t>34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6040565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586552-9209-4EF2-8CFF-E55CDE485F81}" type="slidenum">
              <a:rPr lang="en-IN" smtClean="0"/>
              <a:pPr/>
              <a:t>35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1698339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586552-9209-4EF2-8CFF-E55CDE485F81}" type="slidenum">
              <a:rPr lang="en-IN" smtClean="0"/>
              <a:pPr/>
              <a:t>36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9584093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586552-9209-4EF2-8CFF-E55CDE485F81}" type="slidenum">
              <a:rPr lang="en-IN" smtClean="0"/>
              <a:pPr/>
              <a:t>37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8848048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586552-9209-4EF2-8CFF-E55CDE485F81}" type="slidenum">
              <a:rPr lang="en-IN" smtClean="0"/>
              <a:pPr/>
              <a:t>38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713852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598616-2EC3-49B5-6AE4-11D2B69D12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CE47CDE-EBAE-C3C1-6397-C59BC2A28A9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DB1D62B-FC73-0D57-8946-CCC154AE31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5E9CE0-62E6-64C8-58C5-845751EE376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586552-9209-4EF2-8CFF-E55CDE485F81}" type="slidenum">
              <a:rPr lang="en-IN" smtClean="0"/>
              <a:pPr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335423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F61753-351E-177A-A19A-4B2443FC55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B459C62-F474-EEEB-E153-BAE1F022D29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C627E48-308A-3AE0-BDC8-158AA32544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9378B9-FD6F-C6FC-FBA9-8CBE10AE462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586552-9209-4EF2-8CFF-E55CDE485F81}" type="slidenum">
              <a:rPr lang="en-IN" smtClean="0"/>
              <a:pPr/>
              <a:t>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246397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FDEC84-A8C1-0B2A-DE74-CD1A895F7F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502E523-0742-8944-E9C3-E73E13508D0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659C2A2-F325-0110-67A5-2D54173D64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EC7C35-68EE-85CC-D300-7F2C3698F1E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586552-9209-4EF2-8CFF-E55CDE485F81}" type="slidenum">
              <a:rPr lang="en-IN" smtClean="0"/>
              <a:pPr/>
              <a:t>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028852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C33A84-66F9-EB43-F585-7030B97EE9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7D05F68-B991-F9F2-A878-1F8C194AA6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D966D5F-707F-C2CC-3242-2DD490DA47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164EBD-EFFF-BC03-DF95-798B83E1F7F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586552-9209-4EF2-8CFF-E55CDE485F81}" type="slidenum">
              <a:rPr lang="en-IN" smtClean="0"/>
              <a:pPr/>
              <a:t>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088795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46680F-A17A-660E-1258-C25A2BA521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193C433-102D-B7D6-93A3-6D8683BB389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BF1D5B-FDAE-5C35-2244-E3B4D9129B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DD43A9-D203-2E50-46F6-443559A96C3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586552-9209-4EF2-8CFF-E55CDE485F81}" type="slidenum">
              <a:rPr lang="en-IN" smtClean="0"/>
              <a:pPr/>
              <a:t>10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662760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73D0A6-7A82-03DD-E04D-406215E548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FDA0C42-2769-977F-7E30-C96B46561B8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2253650-DBEC-206F-D17F-05104F5A00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C85FDA-F8F1-0044-AA2D-7D33A921C59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586552-9209-4EF2-8CFF-E55CDE485F81}" type="slidenum">
              <a:rPr lang="en-IN" smtClean="0"/>
              <a:pPr/>
              <a:t>11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989635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43907A-1C36-3163-8823-398418319B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678931A-C565-4B1C-A936-B5CA39C7CD04}" type="datetimeFigureOut">
              <a:rPr lang="en-US"/>
              <a:pPr>
                <a:defRPr/>
              </a:pPr>
              <a:t>7/21/2025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15672E-874D-F919-479C-F31C3BA8D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598ECE-D04C-C905-0358-5B5D39EB6E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96BF32D-9D31-4CD0-8B17-4D91DA246A6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32265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9D64DB-4A11-4A09-0DCC-22DCD5F44D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50980CB-B09E-44F2-B85A-CC28BFF3936C}" type="datetimeFigureOut">
              <a:rPr lang="en-US"/>
              <a:pPr>
                <a:defRPr/>
              </a:pPr>
              <a:t>7/21/2025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92C25F-F2EA-6F3C-AA22-17672639A5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A07625-2F75-2E9C-173F-813E0BCA7A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CEB05AD-D529-4C46-BA41-798F8AAE7F0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88607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6307AB-A758-7ACF-1EF5-39524460A1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204204F-497E-4357-BC10-5017874068A6}" type="datetimeFigureOut">
              <a:rPr lang="en-US"/>
              <a:pPr>
                <a:defRPr/>
              </a:pPr>
              <a:t>7/21/2025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83595D-F878-D090-2021-A9C3B17B1B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837D67-0477-0305-7A3A-F51005303E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08B7426-2160-4114-9A12-2143FC70264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773991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5"/>
          <p:cNvSpPr txBox="1">
            <a:spLocks noGrp="1"/>
          </p:cNvSpPr>
          <p:nvPr>
            <p:ph type="ctrTitle"/>
          </p:nvPr>
        </p:nvSpPr>
        <p:spPr>
          <a:xfrm>
            <a:off x="914400" y="2130429"/>
            <a:ext cx="10363200" cy="1470025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5"/>
          <p:cNvSpPr txBox="1"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lvl="0" algn="ctr">
              <a:spcBef>
                <a:spcPts val="672"/>
              </a:spcBef>
              <a:spcAft>
                <a:spcPts val="0"/>
              </a:spcAft>
              <a:buClr>
                <a:srgbClr val="888888"/>
              </a:buClr>
              <a:buSzPts val="336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30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504"/>
              </a:spcBef>
              <a:spcAft>
                <a:spcPts val="0"/>
              </a:spcAft>
              <a:buClr>
                <a:srgbClr val="888888"/>
              </a:buClr>
              <a:buSzPts val="252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32"/>
              </a:spcBef>
              <a:spcAft>
                <a:spcPts val="0"/>
              </a:spcAft>
              <a:buClr>
                <a:srgbClr val="888888"/>
              </a:buClr>
              <a:buSzPts val="216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32"/>
              </a:spcBef>
              <a:spcAft>
                <a:spcPts val="0"/>
              </a:spcAft>
              <a:buClr>
                <a:srgbClr val="888888"/>
              </a:buClr>
              <a:buSzPts val="216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32"/>
              </a:spcBef>
              <a:spcAft>
                <a:spcPts val="0"/>
              </a:spcAft>
              <a:buClr>
                <a:srgbClr val="888888"/>
              </a:buClr>
              <a:buSzPts val="216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32"/>
              </a:spcBef>
              <a:spcAft>
                <a:spcPts val="0"/>
              </a:spcAft>
              <a:buClr>
                <a:srgbClr val="888888"/>
              </a:buClr>
              <a:buSzPts val="216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32"/>
              </a:spcBef>
              <a:spcAft>
                <a:spcPts val="0"/>
              </a:spcAft>
              <a:buClr>
                <a:srgbClr val="888888"/>
              </a:buClr>
              <a:buSzPts val="216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32"/>
              </a:spcBef>
              <a:spcAft>
                <a:spcPts val="0"/>
              </a:spcAft>
              <a:buClr>
                <a:srgbClr val="888888"/>
              </a:buClr>
              <a:buSzPts val="216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" name="Google Shape;14;p5">
            <a:extLst>
              <a:ext uri="{FF2B5EF4-FFF2-40B4-BE49-F238E27FC236}">
                <a16:creationId xmlns:a16="http://schemas.microsoft.com/office/drawing/2014/main" id="{DA90ECB4-5A99-18ED-D6A7-280396D61411}"/>
              </a:ext>
            </a:extLst>
          </p:cNvPr>
          <p:cNvSpPr txBox="1">
            <a:spLocks noGrp="1"/>
          </p:cNvSpPr>
          <p:nvPr>
            <p:ph type="dt" idx="10"/>
          </p:nvPr>
        </p:nvSpPr>
        <p:spPr/>
        <p:txBody>
          <a:bodyPr/>
          <a:lstStyle>
            <a:lvl1pPr lvl="0" algn="l">
              <a:spcBef>
                <a:spcPts val="0"/>
              </a:spcBef>
              <a:spcAft>
                <a:spcPts val="0"/>
              </a:spcAft>
              <a:buClrTx/>
              <a:buSzPts val="1400"/>
              <a:buFontTx/>
              <a:buNone/>
              <a:defRPr kern="1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3" name="Google Shape;15;p5">
            <a:extLst>
              <a:ext uri="{FF2B5EF4-FFF2-40B4-BE49-F238E27FC236}">
                <a16:creationId xmlns:a16="http://schemas.microsoft.com/office/drawing/2014/main" id="{4E98BFAF-269A-752B-8FFA-422CB155D1FD}"/>
              </a:ext>
            </a:extLst>
          </p:cNvPr>
          <p:cNvSpPr txBox="1">
            <a:spLocks noGrp="1"/>
          </p:cNvSpPr>
          <p:nvPr>
            <p:ph type="ftr" idx="11"/>
          </p:nvPr>
        </p:nvSpPr>
        <p:spPr/>
        <p:txBody>
          <a:bodyPr/>
          <a:lstStyle>
            <a:lvl1pPr lvl="0" algn="ctr">
              <a:spcBef>
                <a:spcPts val="0"/>
              </a:spcBef>
              <a:spcAft>
                <a:spcPts val="0"/>
              </a:spcAft>
              <a:buClrTx/>
              <a:buSzPts val="1400"/>
              <a:buFontTx/>
              <a:buNone/>
              <a:defRPr kern="1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4" name="Google Shape;16;p5">
            <a:extLst>
              <a:ext uri="{FF2B5EF4-FFF2-40B4-BE49-F238E27FC236}">
                <a16:creationId xmlns:a16="http://schemas.microsoft.com/office/drawing/2014/main" id="{209C6DAC-36B0-A431-08C5-015D8A87F9A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/>
        <p:txBody>
          <a:bodyPr/>
          <a:lstStyle>
            <a:lvl1pPr marL="0" lvl="0" indent="0" algn="r">
              <a:spcBef>
                <a:spcPts val="0"/>
              </a:spcBef>
              <a:buClrTx/>
              <a:buFontTx/>
              <a:buNone/>
              <a:defRPr kern="1200"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>
              <a:defRPr/>
            </a:pPr>
            <a:fld id="{732BFBD3-3A94-49FD-90AB-D2D0890F1E46}" type="slidenum">
              <a:rPr lang="en-US"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169974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7"/>
          <p:cNvSpPr txBox="1">
            <a:spLocks noGrp="1"/>
          </p:cNvSpPr>
          <p:nvPr>
            <p:ph type="title"/>
          </p:nvPr>
        </p:nvSpPr>
        <p:spPr>
          <a:xfrm>
            <a:off x="963084" y="4406902"/>
            <a:ext cx="10363200" cy="1362076"/>
          </a:xfrm>
          <a:prstGeom prst="rect">
            <a:avLst/>
          </a:prstGeom>
          <a:noFill/>
          <a:ln>
            <a:noFill/>
          </a:ln>
        </p:spPr>
        <p:txBody>
          <a:bodyPr anchor="t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Calibri"/>
              <a:buNone/>
              <a:defRPr sz="42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7"/>
          <p:cNvSpPr txBox="1"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  <a:noFill/>
          <a:ln>
            <a:noFill/>
          </a:ln>
        </p:spPr>
        <p:txBody>
          <a:bodyPr anchor="b"/>
          <a:lstStyle>
            <a:lvl1pPr marL="457200" lvl="0" indent="-228600" algn="l">
              <a:spcBef>
                <a:spcPts val="432"/>
              </a:spcBef>
              <a:spcAft>
                <a:spcPts val="0"/>
              </a:spcAft>
              <a:buClr>
                <a:srgbClr val="888888"/>
              </a:buClr>
              <a:buSzPts val="2160"/>
              <a:buNone/>
              <a:defRPr sz="216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84"/>
              </a:spcBef>
              <a:spcAft>
                <a:spcPts val="0"/>
              </a:spcAft>
              <a:buClr>
                <a:srgbClr val="888888"/>
              </a:buClr>
              <a:buSzPts val="1920"/>
              <a:buNone/>
              <a:defRPr sz="192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36"/>
              </a:spcBef>
              <a:spcAft>
                <a:spcPts val="0"/>
              </a:spcAft>
              <a:buClr>
                <a:srgbClr val="888888"/>
              </a:buClr>
              <a:buSzPts val="1680"/>
              <a:buNone/>
              <a:defRPr sz="1679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8"/>
              </a:spcBef>
              <a:spcAft>
                <a:spcPts val="0"/>
              </a:spcAft>
              <a:buClr>
                <a:srgbClr val="888888"/>
              </a:buClr>
              <a:buSzPts val="1440"/>
              <a:buNone/>
              <a:defRPr sz="144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8"/>
              </a:spcBef>
              <a:spcAft>
                <a:spcPts val="0"/>
              </a:spcAft>
              <a:buClr>
                <a:srgbClr val="888888"/>
              </a:buClr>
              <a:buSzPts val="1440"/>
              <a:buNone/>
              <a:defRPr sz="144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8"/>
              </a:spcBef>
              <a:spcAft>
                <a:spcPts val="0"/>
              </a:spcAft>
              <a:buClr>
                <a:srgbClr val="888888"/>
              </a:buClr>
              <a:buSzPts val="1440"/>
              <a:buNone/>
              <a:defRPr sz="144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8"/>
              </a:spcBef>
              <a:spcAft>
                <a:spcPts val="0"/>
              </a:spcAft>
              <a:buClr>
                <a:srgbClr val="888888"/>
              </a:buClr>
              <a:buSzPts val="1440"/>
              <a:buNone/>
              <a:defRPr sz="144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8"/>
              </a:spcBef>
              <a:spcAft>
                <a:spcPts val="0"/>
              </a:spcAft>
              <a:buClr>
                <a:srgbClr val="888888"/>
              </a:buClr>
              <a:buSzPts val="1440"/>
              <a:buNone/>
              <a:defRPr sz="144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8"/>
              </a:spcBef>
              <a:spcAft>
                <a:spcPts val="0"/>
              </a:spcAft>
              <a:buClr>
                <a:srgbClr val="888888"/>
              </a:buClr>
              <a:buSzPts val="1440"/>
              <a:buNone/>
              <a:defRPr sz="144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" name="Google Shape;26;p7">
            <a:extLst>
              <a:ext uri="{FF2B5EF4-FFF2-40B4-BE49-F238E27FC236}">
                <a16:creationId xmlns:a16="http://schemas.microsoft.com/office/drawing/2014/main" id="{9EEDF353-4C94-1A51-9B4E-266144ABD1CB}"/>
              </a:ext>
            </a:extLst>
          </p:cNvPr>
          <p:cNvSpPr txBox="1">
            <a:spLocks noGrp="1"/>
          </p:cNvSpPr>
          <p:nvPr>
            <p:ph type="dt" idx="10"/>
          </p:nvPr>
        </p:nvSpPr>
        <p:spPr/>
        <p:txBody>
          <a:bodyPr/>
          <a:lstStyle>
            <a:lvl1pPr lvl="0" algn="l">
              <a:spcBef>
                <a:spcPts val="0"/>
              </a:spcBef>
              <a:spcAft>
                <a:spcPts val="0"/>
              </a:spcAft>
              <a:buClrTx/>
              <a:buSzPts val="1400"/>
              <a:buFontTx/>
              <a:buNone/>
              <a:defRPr kern="1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3" name="Google Shape;27;p7">
            <a:extLst>
              <a:ext uri="{FF2B5EF4-FFF2-40B4-BE49-F238E27FC236}">
                <a16:creationId xmlns:a16="http://schemas.microsoft.com/office/drawing/2014/main" id="{F972E414-C475-FD52-1DCC-A4C153BCD37D}"/>
              </a:ext>
            </a:extLst>
          </p:cNvPr>
          <p:cNvSpPr txBox="1">
            <a:spLocks noGrp="1"/>
          </p:cNvSpPr>
          <p:nvPr>
            <p:ph type="ftr" idx="11"/>
          </p:nvPr>
        </p:nvSpPr>
        <p:spPr/>
        <p:txBody>
          <a:bodyPr/>
          <a:lstStyle>
            <a:lvl1pPr lvl="0" algn="ctr">
              <a:spcBef>
                <a:spcPts val="0"/>
              </a:spcBef>
              <a:spcAft>
                <a:spcPts val="0"/>
              </a:spcAft>
              <a:buClrTx/>
              <a:buSzPts val="1400"/>
              <a:buFontTx/>
              <a:buNone/>
              <a:defRPr kern="1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4" name="Google Shape;28;p7">
            <a:extLst>
              <a:ext uri="{FF2B5EF4-FFF2-40B4-BE49-F238E27FC236}">
                <a16:creationId xmlns:a16="http://schemas.microsoft.com/office/drawing/2014/main" id="{3B75AAB7-8282-D53A-6274-FFF4F87D311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/>
        <p:txBody>
          <a:bodyPr/>
          <a:lstStyle>
            <a:lvl1pPr marL="0" lvl="0" indent="0" algn="r">
              <a:spcBef>
                <a:spcPts val="0"/>
              </a:spcBef>
              <a:buClrTx/>
              <a:buFontTx/>
              <a:buNone/>
              <a:defRPr kern="1200"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>
              <a:defRPr/>
            </a:pPr>
            <a:fld id="{AAD0773F-BC41-4673-8580-9B75BA127ADF}" type="slidenum">
              <a:rPr lang="en-US"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125945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 Conte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8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8"/>
          <p:cNvSpPr txBox="1">
            <a:spLocks noGrp="1"/>
          </p:cNvSpPr>
          <p:nvPr>
            <p:ph type="body" idx="1"/>
          </p:nvPr>
        </p:nvSpPr>
        <p:spPr>
          <a:xfrm>
            <a:off x="609600" y="1600203"/>
            <a:ext cx="5384800" cy="4525963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457200" lvl="0" indent="-4191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/>
            </a:lvl1pPr>
            <a:lvl2pPr marL="914400" lvl="1" indent="-388619" algn="l">
              <a:spcBef>
                <a:spcPts val="504"/>
              </a:spcBef>
              <a:spcAft>
                <a:spcPts val="0"/>
              </a:spcAft>
              <a:buClr>
                <a:schemeClr val="dk1"/>
              </a:buClr>
              <a:buSzPts val="2520"/>
              <a:buChar char="–"/>
              <a:defRPr sz="2520"/>
            </a:lvl2pPr>
            <a:lvl3pPr marL="1371600" lvl="2" indent="-365760" algn="l">
              <a:spcBef>
                <a:spcPts val="432"/>
              </a:spcBef>
              <a:spcAft>
                <a:spcPts val="0"/>
              </a:spcAft>
              <a:buClr>
                <a:schemeClr val="dk1"/>
              </a:buClr>
              <a:buSzPts val="2160"/>
              <a:buChar char="•"/>
              <a:defRPr sz="2160"/>
            </a:lvl3pPr>
            <a:lvl4pPr marL="1828800" lvl="3" indent="-350519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920"/>
              <a:buChar char="–"/>
              <a:defRPr sz="1920"/>
            </a:lvl4pPr>
            <a:lvl5pPr marL="2286000" lvl="4" indent="-35052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920"/>
              <a:buChar char="»"/>
              <a:defRPr sz="1920"/>
            </a:lvl5pPr>
            <a:lvl6pPr marL="2743200" lvl="5" indent="-35052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920"/>
              <a:buChar char="•"/>
              <a:defRPr sz="1920"/>
            </a:lvl6pPr>
            <a:lvl7pPr marL="3200400" lvl="6" indent="-35052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920"/>
              <a:buChar char="•"/>
              <a:defRPr sz="1920"/>
            </a:lvl7pPr>
            <a:lvl8pPr marL="3657600" lvl="7" indent="-35052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920"/>
              <a:buChar char="•"/>
              <a:defRPr sz="1920"/>
            </a:lvl8pPr>
            <a:lvl9pPr marL="4114800" lvl="8" indent="-35052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920"/>
              <a:buChar char="•"/>
              <a:defRPr sz="1920"/>
            </a:lvl9pPr>
          </a:lstStyle>
          <a:p>
            <a:endParaRPr/>
          </a:p>
        </p:txBody>
      </p:sp>
      <p:sp>
        <p:nvSpPr>
          <p:cNvPr id="32" name="Google Shape;32;p8"/>
          <p:cNvSpPr txBox="1">
            <a:spLocks noGrp="1"/>
          </p:cNvSpPr>
          <p:nvPr>
            <p:ph type="body" idx="2"/>
          </p:nvPr>
        </p:nvSpPr>
        <p:spPr>
          <a:xfrm>
            <a:off x="6197600" y="1600203"/>
            <a:ext cx="5384800" cy="4525963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457200" lvl="0" indent="-4191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/>
            </a:lvl1pPr>
            <a:lvl2pPr marL="914400" lvl="1" indent="-388619" algn="l">
              <a:spcBef>
                <a:spcPts val="504"/>
              </a:spcBef>
              <a:spcAft>
                <a:spcPts val="0"/>
              </a:spcAft>
              <a:buClr>
                <a:schemeClr val="dk1"/>
              </a:buClr>
              <a:buSzPts val="2520"/>
              <a:buChar char="–"/>
              <a:defRPr sz="2520"/>
            </a:lvl2pPr>
            <a:lvl3pPr marL="1371600" lvl="2" indent="-365760" algn="l">
              <a:spcBef>
                <a:spcPts val="432"/>
              </a:spcBef>
              <a:spcAft>
                <a:spcPts val="0"/>
              </a:spcAft>
              <a:buClr>
                <a:schemeClr val="dk1"/>
              </a:buClr>
              <a:buSzPts val="2160"/>
              <a:buChar char="•"/>
              <a:defRPr sz="2160"/>
            </a:lvl3pPr>
            <a:lvl4pPr marL="1828800" lvl="3" indent="-350519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920"/>
              <a:buChar char="–"/>
              <a:defRPr sz="1920"/>
            </a:lvl4pPr>
            <a:lvl5pPr marL="2286000" lvl="4" indent="-35052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920"/>
              <a:buChar char="»"/>
              <a:defRPr sz="1920"/>
            </a:lvl5pPr>
            <a:lvl6pPr marL="2743200" lvl="5" indent="-35052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920"/>
              <a:buChar char="•"/>
              <a:defRPr sz="1920"/>
            </a:lvl6pPr>
            <a:lvl7pPr marL="3200400" lvl="6" indent="-35052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920"/>
              <a:buChar char="•"/>
              <a:defRPr sz="1920"/>
            </a:lvl7pPr>
            <a:lvl8pPr marL="3657600" lvl="7" indent="-35052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920"/>
              <a:buChar char="•"/>
              <a:defRPr sz="1920"/>
            </a:lvl8pPr>
            <a:lvl9pPr marL="4114800" lvl="8" indent="-350520" algn="l"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920"/>
              <a:buChar char="•"/>
              <a:defRPr sz="1920"/>
            </a:lvl9pPr>
          </a:lstStyle>
          <a:p>
            <a:endParaRPr/>
          </a:p>
        </p:txBody>
      </p:sp>
      <p:sp>
        <p:nvSpPr>
          <p:cNvPr id="2" name="Google Shape;33;p8">
            <a:extLst>
              <a:ext uri="{FF2B5EF4-FFF2-40B4-BE49-F238E27FC236}">
                <a16:creationId xmlns:a16="http://schemas.microsoft.com/office/drawing/2014/main" id="{0F873A22-B656-B70D-AE94-2F4A1E02829F}"/>
              </a:ext>
            </a:extLst>
          </p:cNvPr>
          <p:cNvSpPr txBox="1">
            <a:spLocks noGrp="1"/>
          </p:cNvSpPr>
          <p:nvPr>
            <p:ph type="dt" idx="10"/>
          </p:nvPr>
        </p:nvSpPr>
        <p:spPr/>
        <p:txBody>
          <a:bodyPr/>
          <a:lstStyle>
            <a:lvl1pPr lvl="0" algn="l">
              <a:spcBef>
                <a:spcPts val="0"/>
              </a:spcBef>
              <a:spcAft>
                <a:spcPts val="0"/>
              </a:spcAft>
              <a:buClrTx/>
              <a:buSzPts val="1400"/>
              <a:buFontTx/>
              <a:buNone/>
              <a:defRPr kern="1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3" name="Google Shape;34;p8">
            <a:extLst>
              <a:ext uri="{FF2B5EF4-FFF2-40B4-BE49-F238E27FC236}">
                <a16:creationId xmlns:a16="http://schemas.microsoft.com/office/drawing/2014/main" id="{7F472728-65B9-BEA8-E2AB-50A7502E2B8F}"/>
              </a:ext>
            </a:extLst>
          </p:cNvPr>
          <p:cNvSpPr txBox="1">
            <a:spLocks noGrp="1"/>
          </p:cNvSpPr>
          <p:nvPr>
            <p:ph type="ftr" idx="11"/>
          </p:nvPr>
        </p:nvSpPr>
        <p:spPr/>
        <p:txBody>
          <a:bodyPr/>
          <a:lstStyle>
            <a:lvl1pPr lvl="0" algn="ctr">
              <a:spcBef>
                <a:spcPts val="0"/>
              </a:spcBef>
              <a:spcAft>
                <a:spcPts val="0"/>
              </a:spcAft>
              <a:buClrTx/>
              <a:buSzPts val="1400"/>
              <a:buFontTx/>
              <a:buNone/>
              <a:defRPr kern="1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4" name="Google Shape;35;p8">
            <a:extLst>
              <a:ext uri="{FF2B5EF4-FFF2-40B4-BE49-F238E27FC236}">
                <a16:creationId xmlns:a16="http://schemas.microsoft.com/office/drawing/2014/main" id="{C4CC17D8-46D2-D015-B142-41A7C8CA2BF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/>
        <p:txBody>
          <a:bodyPr/>
          <a:lstStyle>
            <a:lvl1pPr marL="0" lvl="0" indent="0" algn="r">
              <a:spcBef>
                <a:spcPts val="0"/>
              </a:spcBef>
              <a:buClrTx/>
              <a:buFontTx/>
              <a:buNone/>
              <a:defRPr kern="1200"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>
              <a:defRPr/>
            </a:pPr>
            <a:fld id="{631F808A-BE66-40C6-A28B-D1952CC78A5C}" type="slidenum">
              <a:rPr lang="en-US"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623704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51;p11">
            <a:extLst>
              <a:ext uri="{FF2B5EF4-FFF2-40B4-BE49-F238E27FC236}">
                <a16:creationId xmlns:a16="http://schemas.microsoft.com/office/drawing/2014/main" id="{B8D0276B-A5BA-701B-29D0-8A840E481603}"/>
              </a:ext>
            </a:extLst>
          </p:cNvPr>
          <p:cNvSpPr txBox="1">
            <a:spLocks noGrp="1"/>
          </p:cNvSpPr>
          <p:nvPr>
            <p:ph type="dt" idx="10"/>
          </p:nvPr>
        </p:nvSpPr>
        <p:spPr/>
        <p:txBody>
          <a:bodyPr/>
          <a:lstStyle>
            <a:lvl1pPr lvl="0" algn="l">
              <a:spcBef>
                <a:spcPts val="0"/>
              </a:spcBef>
              <a:spcAft>
                <a:spcPts val="0"/>
              </a:spcAft>
              <a:buClrTx/>
              <a:buSzPts val="1400"/>
              <a:buFontTx/>
              <a:buNone/>
              <a:defRPr kern="1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3" name="Google Shape;52;p11">
            <a:extLst>
              <a:ext uri="{FF2B5EF4-FFF2-40B4-BE49-F238E27FC236}">
                <a16:creationId xmlns:a16="http://schemas.microsoft.com/office/drawing/2014/main" id="{2CA0BFC4-CB42-33F6-DD82-90444FE9E527}"/>
              </a:ext>
            </a:extLst>
          </p:cNvPr>
          <p:cNvSpPr txBox="1">
            <a:spLocks noGrp="1"/>
          </p:cNvSpPr>
          <p:nvPr>
            <p:ph type="ftr" idx="11"/>
          </p:nvPr>
        </p:nvSpPr>
        <p:spPr/>
        <p:txBody>
          <a:bodyPr/>
          <a:lstStyle>
            <a:lvl1pPr lvl="0" algn="ctr">
              <a:spcBef>
                <a:spcPts val="0"/>
              </a:spcBef>
              <a:spcAft>
                <a:spcPts val="0"/>
              </a:spcAft>
              <a:buClrTx/>
              <a:buSzPts val="1400"/>
              <a:buFontTx/>
              <a:buNone/>
              <a:defRPr kern="1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4" name="Google Shape;53;p11">
            <a:extLst>
              <a:ext uri="{FF2B5EF4-FFF2-40B4-BE49-F238E27FC236}">
                <a16:creationId xmlns:a16="http://schemas.microsoft.com/office/drawing/2014/main" id="{EFB5FE0E-85F5-D188-5D1D-0CF2891166A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/>
        <p:txBody>
          <a:bodyPr/>
          <a:lstStyle>
            <a:lvl1pPr marL="0" lvl="0" indent="0" algn="r">
              <a:spcBef>
                <a:spcPts val="0"/>
              </a:spcBef>
              <a:buClrTx/>
              <a:buFontTx/>
              <a:buNone/>
              <a:defRPr kern="1200"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>
              <a:defRPr/>
            </a:pPr>
            <a:fld id="{695F859B-F2B4-4294-AF96-B530928DD219}" type="slidenum">
              <a:rPr lang="en-US"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8826536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Content with Caption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2"/>
          <p:cNvSpPr txBox="1">
            <a:spLocks noGrp="1"/>
          </p:cNvSpPr>
          <p:nvPr>
            <p:ph type="title"/>
          </p:nvPr>
        </p:nvSpPr>
        <p:spPr>
          <a:xfrm>
            <a:off x="609602" y="273051"/>
            <a:ext cx="4011084" cy="1162050"/>
          </a:xfrm>
          <a:prstGeom prst="rect">
            <a:avLst/>
          </a:prstGeom>
          <a:noFill/>
          <a:ln>
            <a:noFill/>
          </a:ln>
        </p:spPr>
        <p:txBody>
          <a:bodyPr anchor="b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60"/>
              <a:buFont typeface="Calibri"/>
              <a:buNone/>
              <a:defRPr sz="216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2"/>
          <p:cNvSpPr txBox="1">
            <a:spLocks noGrp="1"/>
          </p:cNvSpPr>
          <p:nvPr>
            <p:ph type="body" idx="1"/>
          </p:nvPr>
        </p:nvSpPr>
        <p:spPr>
          <a:xfrm>
            <a:off x="4766736" y="273054"/>
            <a:ext cx="6815667" cy="5853113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457200" lvl="0" indent="-441960" algn="l">
              <a:spcBef>
                <a:spcPts val="672"/>
              </a:spcBef>
              <a:spcAft>
                <a:spcPts val="0"/>
              </a:spcAft>
              <a:buClr>
                <a:schemeClr val="dk1"/>
              </a:buClr>
              <a:buSzPts val="3360"/>
              <a:buChar char="•"/>
              <a:defRPr sz="3359"/>
            </a:lvl1pPr>
            <a:lvl2pPr marL="914400" lvl="1" indent="-4191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–"/>
              <a:defRPr sz="3000"/>
            </a:lvl2pPr>
            <a:lvl3pPr marL="1371600" lvl="2" indent="-388619" algn="l">
              <a:spcBef>
                <a:spcPts val="504"/>
              </a:spcBef>
              <a:spcAft>
                <a:spcPts val="0"/>
              </a:spcAft>
              <a:buClr>
                <a:schemeClr val="dk1"/>
              </a:buClr>
              <a:buSzPts val="2520"/>
              <a:buChar char="•"/>
              <a:defRPr sz="2520"/>
            </a:lvl3pPr>
            <a:lvl4pPr marL="1828800" lvl="3" indent="-365760" algn="l">
              <a:spcBef>
                <a:spcPts val="432"/>
              </a:spcBef>
              <a:spcAft>
                <a:spcPts val="0"/>
              </a:spcAft>
              <a:buClr>
                <a:schemeClr val="dk1"/>
              </a:buClr>
              <a:buSzPts val="2160"/>
              <a:buChar char="–"/>
              <a:defRPr sz="2160"/>
            </a:lvl4pPr>
            <a:lvl5pPr marL="2286000" lvl="4" indent="-365760" algn="l">
              <a:spcBef>
                <a:spcPts val="432"/>
              </a:spcBef>
              <a:spcAft>
                <a:spcPts val="0"/>
              </a:spcAft>
              <a:buClr>
                <a:schemeClr val="dk1"/>
              </a:buClr>
              <a:buSzPts val="2160"/>
              <a:buChar char="»"/>
              <a:defRPr sz="2160"/>
            </a:lvl5pPr>
            <a:lvl6pPr marL="2743200" lvl="5" indent="-365760" algn="l">
              <a:spcBef>
                <a:spcPts val="432"/>
              </a:spcBef>
              <a:spcAft>
                <a:spcPts val="0"/>
              </a:spcAft>
              <a:buClr>
                <a:schemeClr val="dk1"/>
              </a:buClr>
              <a:buSzPts val="2160"/>
              <a:buChar char="•"/>
              <a:defRPr sz="2160"/>
            </a:lvl6pPr>
            <a:lvl7pPr marL="3200400" lvl="6" indent="-365760" algn="l">
              <a:spcBef>
                <a:spcPts val="432"/>
              </a:spcBef>
              <a:spcAft>
                <a:spcPts val="0"/>
              </a:spcAft>
              <a:buClr>
                <a:schemeClr val="dk1"/>
              </a:buClr>
              <a:buSzPts val="2160"/>
              <a:buChar char="•"/>
              <a:defRPr sz="2160"/>
            </a:lvl7pPr>
            <a:lvl8pPr marL="3657600" lvl="7" indent="-365759" algn="l">
              <a:spcBef>
                <a:spcPts val="432"/>
              </a:spcBef>
              <a:spcAft>
                <a:spcPts val="0"/>
              </a:spcAft>
              <a:buClr>
                <a:schemeClr val="dk1"/>
              </a:buClr>
              <a:buSzPts val="2160"/>
              <a:buChar char="•"/>
              <a:defRPr sz="2160"/>
            </a:lvl8pPr>
            <a:lvl9pPr marL="4114800" lvl="8" indent="-365759" algn="l">
              <a:spcBef>
                <a:spcPts val="432"/>
              </a:spcBef>
              <a:spcAft>
                <a:spcPts val="0"/>
              </a:spcAft>
              <a:buClr>
                <a:schemeClr val="dk1"/>
              </a:buClr>
              <a:buSzPts val="2160"/>
              <a:buChar char="•"/>
              <a:defRPr sz="2160"/>
            </a:lvl9pPr>
          </a:lstStyle>
          <a:p>
            <a:endParaRPr/>
          </a:p>
        </p:txBody>
      </p:sp>
      <p:sp>
        <p:nvSpPr>
          <p:cNvPr id="57" name="Google Shape;57;p12"/>
          <p:cNvSpPr txBox="1">
            <a:spLocks noGrp="1"/>
          </p:cNvSpPr>
          <p:nvPr>
            <p:ph type="body" idx="2"/>
          </p:nvPr>
        </p:nvSpPr>
        <p:spPr>
          <a:xfrm>
            <a:off x="609602" y="1435103"/>
            <a:ext cx="4011084" cy="4691063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457200" lvl="0" indent="-228600" algn="l">
              <a:spcBef>
                <a:spcPts val="288"/>
              </a:spcBef>
              <a:spcAft>
                <a:spcPts val="0"/>
              </a:spcAft>
              <a:buClr>
                <a:schemeClr val="dk1"/>
              </a:buClr>
              <a:buSzPts val="1440"/>
              <a:buNone/>
              <a:defRPr sz="1440"/>
            </a:lvl1pPr>
            <a:lvl2pPr marL="914400" lvl="1" indent="-228600" algn="l">
              <a:spcBef>
                <a:spcPts val="264"/>
              </a:spcBef>
              <a:spcAft>
                <a:spcPts val="0"/>
              </a:spcAft>
              <a:buClr>
                <a:schemeClr val="dk1"/>
              </a:buClr>
              <a:buSzPts val="1320"/>
              <a:buNone/>
              <a:defRPr sz="1320"/>
            </a:lvl2pPr>
            <a:lvl3pPr marL="1371600" lvl="2" indent="-228600" algn="l">
              <a:spcBef>
                <a:spcPts val="216"/>
              </a:spcBef>
              <a:spcAft>
                <a:spcPts val="0"/>
              </a:spcAft>
              <a:buClr>
                <a:schemeClr val="dk1"/>
              </a:buClr>
              <a:buSzPts val="1080"/>
              <a:buNone/>
              <a:defRPr sz="1080"/>
            </a:lvl3pPr>
            <a:lvl4pPr marL="1828800" lvl="3" indent="-228600" algn="l">
              <a:spcBef>
                <a:spcPts val="192"/>
              </a:spcBef>
              <a:spcAft>
                <a:spcPts val="0"/>
              </a:spcAft>
              <a:buClr>
                <a:schemeClr val="dk1"/>
              </a:buClr>
              <a:buSzPts val="960"/>
              <a:buNone/>
              <a:defRPr sz="960"/>
            </a:lvl4pPr>
            <a:lvl5pPr marL="2286000" lvl="4" indent="-228600" algn="l">
              <a:spcBef>
                <a:spcPts val="192"/>
              </a:spcBef>
              <a:spcAft>
                <a:spcPts val="0"/>
              </a:spcAft>
              <a:buClr>
                <a:schemeClr val="dk1"/>
              </a:buClr>
              <a:buSzPts val="960"/>
              <a:buNone/>
              <a:defRPr sz="960"/>
            </a:lvl5pPr>
            <a:lvl6pPr marL="2743200" lvl="5" indent="-228600" algn="l">
              <a:spcBef>
                <a:spcPts val="192"/>
              </a:spcBef>
              <a:spcAft>
                <a:spcPts val="0"/>
              </a:spcAft>
              <a:buClr>
                <a:schemeClr val="dk1"/>
              </a:buClr>
              <a:buSzPts val="960"/>
              <a:buNone/>
              <a:defRPr sz="960"/>
            </a:lvl6pPr>
            <a:lvl7pPr marL="3200400" lvl="6" indent="-228600" algn="l">
              <a:spcBef>
                <a:spcPts val="192"/>
              </a:spcBef>
              <a:spcAft>
                <a:spcPts val="0"/>
              </a:spcAft>
              <a:buClr>
                <a:schemeClr val="dk1"/>
              </a:buClr>
              <a:buSzPts val="960"/>
              <a:buNone/>
              <a:defRPr sz="960"/>
            </a:lvl7pPr>
            <a:lvl8pPr marL="3657600" lvl="7" indent="-228600" algn="l">
              <a:spcBef>
                <a:spcPts val="192"/>
              </a:spcBef>
              <a:spcAft>
                <a:spcPts val="0"/>
              </a:spcAft>
              <a:buClr>
                <a:schemeClr val="dk1"/>
              </a:buClr>
              <a:buSzPts val="960"/>
              <a:buNone/>
              <a:defRPr sz="960"/>
            </a:lvl8pPr>
            <a:lvl9pPr marL="4114800" lvl="8" indent="-228600" algn="l">
              <a:spcBef>
                <a:spcPts val="192"/>
              </a:spcBef>
              <a:spcAft>
                <a:spcPts val="0"/>
              </a:spcAft>
              <a:buClr>
                <a:schemeClr val="dk1"/>
              </a:buClr>
              <a:buSzPts val="960"/>
              <a:buNone/>
              <a:defRPr sz="960"/>
            </a:lvl9pPr>
          </a:lstStyle>
          <a:p>
            <a:endParaRPr/>
          </a:p>
        </p:txBody>
      </p:sp>
      <p:sp>
        <p:nvSpPr>
          <p:cNvPr id="2" name="Google Shape;58;p12">
            <a:extLst>
              <a:ext uri="{FF2B5EF4-FFF2-40B4-BE49-F238E27FC236}">
                <a16:creationId xmlns:a16="http://schemas.microsoft.com/office/drawing/2014/main" id="{78EB4BF1-BC07-9A40-4FD1-AD2C8E2A778A}"/>
              </a:ext>
            </a:extLst>
          </p:cNvPr>
          <p:cNvSpPr txBox="1">
            <a:spLocks noGrp="1"/>
          </p:cNvSpPr>
          <p:nvPr>
            <p:ph type="dt" idx="10"/>
          </p:nvPr>
        </p:nvSpPr>
        <p:spPr/>
        <p:txBody>
          <a:bodyPr/>
          <a:lstStyle>
            <a:lvl1pPr lvl="0" algn="l">
              <a:spcBef>
                <a:spcPts val="0"/>
              </a:spcBef>
              <a:spcAft>
                <a:spcPts val="0"/>
              </a:spcAft>
              <a:buClrTx/>
              <a:buSzPts val="1400"/>
              <a:buFontTx/>
              <a:buNone/>
              <a:defRPr kern="1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3" name="Google Shape;59;p12">
            <a:extLst>
              <a:ext uri="{FF2B5EF4-FFF2-40B4-BE49-F238E27FC236}">
                <a16:creationId xmlns:a16="http://schemas.microsoft.com/office/drawing/2014/main" id="{1689CE93-5AD8-9DEA-6A9B-F428A0FB2A13}"/>
              </a:ext>
            </a:extLst>
          </p:cNvPr>
          <p:cNvSpPr txBox="1">
            <a:spLocks noGrp="1"/>
          </p:cNvSpPr>
          <p:nvPr>
            <p:ph type="ftr" idx="11"/>
          </p:nvPr>
        </p:nvSpPr>
        <p:spPr/>
        <p:txBody>
          <a:bodyPr/>
          <a:lstStyle>
            <a:lvl1pPr lvl="0" algn="ctr">
              <a:spcBef>
                <a:spcPts val="0"/>
              </a:spcBef>
              <a:spcAft>
                <a:spcPts val="0"/>
              </a:spcAft>
              <a:buClrTx/>
              <a:buSzPts val="1400"/>
              <a:buFontTx/>
              <a:buNone/>
              <a:defRPr kern="1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4" name="Google Shape;60;p12">
            <a:extLst>
              <a:ext uri="{FF2B5EF4-FFF2-40B4-BE49-F238E27FC236}">
                <a16:creationId xmlns:a16="http://schemas.microsoft.com/office/drawing/2014/main" id="{86AFF95E-0204-1B12-9DC7-506EB65C43F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/>
        <p:txBody>
          <a:bodyPr/>
          <a:lstStyle>
            <a:lvl1pPr marL="0" lvl="0" indent="0" algn="r">
              <a:spcBef>
                <a:spcPts val="0"/>
              </a:spcBef>
              <a:buClrTx/>
              <a:buFontTx/>
              <a:buNone/>
              <a:defRPr kern="1200"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>
              <a:defRPr/>
            </a:pPr>
            <a:fld id="{B946C5B2-E8B8-4013-A7F1-46B158A9F482}" type="slidenum">
              <a:rPr lang="en-US"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561432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 with Ca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  <a:noFill/>
          <a:ln>
            <a:noFill/>
          </a:ln>
        </p:spPr>
        <p:txBody>
          <a:bodyPr anchor="b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60"/>
              <a:buFont typeface="Calibri"/>
              <a:buNone/>
              <a:defRPr sz="216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3"/>
          <p:cNvSpPr>
            <a:spLocks noGrp="1"/>
          </p:cNvSpPr>
          <p:nvPr>
            <p:ph type="pic" idx="2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3"/>
          <p:cNvSpPr txBox="1">
            <a:spLocks noGrp="1"/>
          </p:cNvSpPr>
          <p:nvPr>
            <p:ph type="body" idx="1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457200" lvl="0" indent="-228600" algn="l">
              <a:spcBef>
                <a:spcPts val="288"/>
              </a:spcBef>
              <a:spcAft>
                <a:spcPts val="0"/>
              </a:spcAft>
              <a:buClr>
                <a:schemeClr val="dk1"/>
              </a:buClr>
              <a:buSzPts val="1440"/>
              <a:buNone/>
              <a:defRPr sz="1440"/>
            </a:lvl1pPr>
            <a:lvl2pPr marL="914400" lvl="1" indent="-228600" algn="l">
              <a:spcBef>
                <a:spcPts val="264"/>
              </a:spcBef>
              <a:spcAft>
                <a:spcPts val="0"/>
              </a:spcAft>
              <a:buClr>
                <a:schemeClr val="dk1"/>
              </a:buClr>
              <a:buSzPts val="1320"/>
              <a:buNone/>
              <a:defRPr sz="1320"/>
            </a:lvl2pPr>
            <a:lvl3pPr marL="1371600" lvl="2" indent="-228600" algn="l">
              <a:spcBef>
                <a:spcPts val="216"/>
              </a:spcBef>
              <a:spcAft>
                <a:spcPts val="0"/>
              </a:spcAft>
              <a:buClr>
                <a:schemeClr val="dk1"/>
              </a:buClr>
              <a:buSzPts val="1080"/>
              <a:buNone/>
              <a:defRPr sz="1080"/>
            </a:lvl3pPr>
            <a:lvl4pPr marL="1828800" lvl="3" indent="-228600" algn="l">
              <a:spcBef>
                <a:spcPts val="192"/>
              </a:spcBef>
              <a:spcAft>
                <a:spcPts val="0"/>
              </a:spcAft>
              <a:buClr>
                <a:schemeClr val="dk1"/>
              </a:buClr>
              <a:buSzPts val="960"/>
              <a:buNone/>
              <a:defRPr sz="960"/>
            </a:lvl4pPr>
            <a:lvl5pPr marL="2286000" lvl="4" indent="-228600" algn="l">
              <a:spcBef>
                <a:spcPts val="192"/>
              </a:spcBef>
              <a:spcAft>
                <a:spcPts val="0"/>
              </a:spcAft>
              <a:buClr>
                <a:schemeClr val="dk1"/>
              </a:buClr>
              <a:buSzPts val="960"/>
              <a:buNone/>
              <a:defRPr sz="960"/>
            </a:lvl5pPr>
            <a:lvl6pPr marL="2743200" lvl="5" indent="-228600" algn="l">
              <a:spcBef>
                <a:spcPts val="192"/>
              </a:spcBef>
              <a:spcAft>
                <a:spcPts val="0"/>
              </a:spcAft>
              <a:buClr>
                <a:schemeClr val="dk1"/>
              </a:buClr>
              <a:buSzPts val="960"/>
              <a:buNone/>
              <a:defRPr sz="960"/>
            </a:lvl6pPr>
            <a:lvl7pPr marL="3200400" lvl="6" indent="-228600" algn="l">
              <a:spcBef>
                <a:spcPts val="192"/>
              </a:spcBef>
              <a:spcAft>
                <a:spcPts val="0"/>
              </a:spcAft>
              <a:buClr>
                <a:schemeClr val="dk1"/>
              </a:buClr>
              <a:buSzPts val="960"/>
              <a:buNone/>
              <a:defRPr sz="960"/>
            </a:lvl7pPr>
            <a:lvl8pPr marL="3657600" lvl="7" indent="-228600" algn="l">
              <a:spcBef>
                <a:spcPts val="192"/>
              </a:spcBef>
              <a:spcAft>
                <a:spcPts val="0"/>
              </a:spcAft>
              <a:buClr>
                <a:schemeClr val="dk1"/>
              </a:buClr>
              <a:buSzPts val="960"/>
              <a:buNone/>
              <a:defRPr sz="960"/>
            </a:lvl8pPr>
            <a:lvl9pPr marL="4114800" lvl="8" indent="-228600" algn="l">
              <a:spcBef>
                <a:spcPts val="192"/>
              </a:spcBef>
              <a:spcAft>
                <a:spcPts val="0"/>
              </a:spcAft>
              <a:buClr>
                <a:schemeClr val="dk1"/>
              </a:buClr>
              <a:buSzPts val="960"/>
              <a:buNone/>
              <a:defRPr sz="960"/>
            </a:lvl9pPr>
          </a:lstStyle>
          <a:p>
            <a:endParaRPr/>
          </a:p>
        </p:txBody>
      </p:sp>
      <p:sp>
        <p:nvSpPr>
          <p:cNvPr id="2" name="Google Shape;65;p13">
            <a:extLst>
              <a:ext uri="{FF2B5EF4-FFF2-40B4-BE49-F238E27FC236}">
                <a16:creationId xmlns:a16="http://schemas.microsoft.com/office/drawing/2014/main" id="{6830560B-EC46-0D2D-393A-2FE48266FD45}"/>
              </a:ext>
            </a:extLst>
          </p:cNvPr>
          <p:cNvSpPr txBox="1">
            <a:spLocks noGrp="1"/>
          </p:cNvSpPr>
          <p:nvPr>
            <p:ph type="dt" idx="10"/>
          </p:nvPr>
        </p:nvSpPr>
        <p:spPr/>
        <p:txBody>
          <a:bodyPr/>
          <a:lstStyle>
            <a:lvl1pPr lvl="0" algn="l">
              <a:spcBef>
                <a:spcPts val="0"/>
              </a:spcBef>
              <a:spcAft>
                <a:spcPts val="0"/>
              </a:spcAft>
              <a:buClrTx/>
              <a:buSzPts val="1400"/>
              <a:buFontTx/>
              <a:buNone/>
              <a:defRPr kern="1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3" name="Google Shape;66;p13">
            <a:extLst>
              <a:ext uri="{FF2B5EF4-FFF2-40B4-BE49-F238E27FC236}">
                <a16:creationId xmlns:a16="http://schemas.microsoft.com/office/drawing/2014/main" id="{C8DB439E-052B-358D-1FA5-E685A6392079}"/>
              </a:ext>
            </a:extLst>
          </p:cNvPr>
          <p:cNvSpPr txBox="1">
            <a:spLocks noGrp="1"/>
          </p:cNvSpPr>
          <p:nvPr>
            <p:ph type="ftr" idx="11"/>
          </p:nvPr>
        </p:nvSpPr>
        <p:spPr/>
        <p:txBody>
          <a:bodyPr/>
          <a:lstStyle>
            <a:lvl1pPr lvl="0" algn="ctr">
              <a:spcBef>
                <a:spcPts val="0"/>
              </a:spcBef>
              <a:spcAft>
                <a:spcPts val="0"/>
              </a:spcAft>
              <a:buClrTx/>
              <a:buSzPts val="1400"/>
              <a:buFontTx/>
              <a:buNone/>
              <a:defRPr kern="1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4" name="Google Shape;67;p13">
            <a:extLst>
              <a:ext uri="{FF2B5EF4-FFF2-40B4-BE49-F238E27FC236}">
                <a16:creationId xmlns:a16="http://schemas.microsoft.com/office/drawing/2014/main" id="{10608590-4128-59A2-58E9-A09775FEF5AA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/>
        <p:txBody>
          <a:bodyPr/>
          <a:lstStyle>
            <a:lvl1pPr marL="0" lvl="0" indent="0" algn="r">
              <a:spcBef>
                <a:spcPts val="0"/>
              </a:spcBef>
              <a:buClrTx/>
              <a:buFontTx/>
              <a:buNone/>
              <a:defRPr kern="1200"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>
              <a:defRPr/>
            </a:pPr>
            <a:fld id="{3E1E7C7B-C7D3-419A-A00C-6260B9E8BA37}" type="slidenum">
              <a:rPr lang="en-US"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5313483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Title and Vertical 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4"/>
          <p:cNvSpPr txBox="1">
            <a:spLocks noGrp="1"/>
          </p:cNvSpPr>
          <p:nvPr>
            <p:ph type="body" idx="1"/>
          </p:nvPr>
        </p:nvSpPr>
        <p:spPr>
          <a:xfrm rot="5400000">
            <a:off x="3833020" y="-1623218"/>
            <a:ext cx="4525963" cy="10972800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" name="Google Shape;71;p14">
            <a:extLst>
              <a:ext uri="{FF2B5EF4-FFF2-40B4-BE49-F238E27FC236}">
                <a16:creationId xmlns:a16="http://schemas.microsoft.com/office/drawing/2014/main" id="{B9A4786C-67EA-6C04-CA3D-F992D59290ED}"/>
              </a:ext>
            </a:extLst>
          </p:cNvPr>
          <p:cNvSpPr txBox="1">
            <a:spLocks noGrp="1"/>
          </p:cNvSpPr>
          <p:nvPr>
            <p:ph type="dt" idx="10"/>
          </p:nvPr>
        </p:nvSpPr>
        <p:spPr/>
        <p:txBody>
          <a:bodyPr/>
          <a:lstStyle>
            <a:lvl1pPr lvl="0" algn="l">
              <a:spcBef>
                <a:spcPts val="0"/>
              </a:spcBef>
              <a:spcAft>
                <a:spcPts val="0"/>
              </a:spcAft>
              <a:buClrTx/>
              <a:buSzPts val="1400"/>
              <a:buFontTx/>
              <a:buNone/>
              <a:defRPr kern="1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3" name="Google Shape;72;p14">
            <a:extLst>
              <a:ext uri="{FF2B5EF4-FFF2-40B4-BE49-F238E27FC236}">
                <a16:creationId xmlns:a16="http://schemas.microsoft.com/office/drawing/2014/main" id="{2AA6D83F-AFD4-54A0-CD63-BAB24C5CAACA}"/>
              </a:ext>
            </a:extLst>
          </p:cNvPr>
          <p:cNvSpPr txBox="1">
            <a:spLocks noGrp="1"/>
          </p:cNvSpPr>
          <p:nvPr>
            <p:ph type="ftr" idx="11"/>
          </p:nvPr>
        </p:nvSpPr>
        <p:spPr/>
        <p:txBody>
          <a:bodyPr/>
          <a:lstStyle>
            <a:lvl1pPr lvl="0" algn="ctr">
              <a:spcBef>
                <a:spcPts val="0"/>
              </a:spcBef>
              <a:spcAft>
                <a:spcPts val="0"/>
              </a:spcAft>
              <a:buClrTx/>
              <a:buSzPts val="1400"/>
              <a:buFontTx/>
              <a:buNone/>
              <a:defRPr kern="1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4" name="Google Shape;73;p14">
            <a:extLst>
              <a:ext uri="{FF2B5EF4-FFF2-40B4-BE49-F238E27FC236}">
                <a16:creationId xmlns:a16="http://schemas.microsoft.com/office/drawing/2014/main" id="{0762581D-3ED7-3FA0-E761-039876C13F4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/>
        <p:txBody>
          <a:bodyPr/>
          <a:lstStyle>
            <a:lvl1pPr marL="0" lvl="0" indent="0" algn="r">
              <a:spcBef>
                <a:spcPts val="0"/>
              </a:spcBef>
              <a:buClrTx/>
              <a:buFontTx/>
              <a:buNone/>
              <a:defRPr kern="1200"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>
              <a:defRPr/>
            </a:pPr>
            <a:fld id="{456F98DD-0713-4981-BE72-6777F706CC00}" type="slidenum">
              <a:rPr lang="en-US"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5163006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 Title and 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>
            <a:spLocks noGrp="1"/>
          </p:cNvSpPr>
          <p:nvPr>
            <p:ph type="title"/>
          </p:nvPr>
        </p:nvSpPr>
        <p:spPr>
          <a:xfrm rot="5400000">
            <a:off x="7285039" y="1828803"/>
            <a:ext cx="5851525" cy="2743200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5"/>
          <p:cNvSpPr txBox="1">
            <a:spLocks noGrp="1"/>
          </p:cNvSpPr>
          <p:nvPr>
            <p:ph type="body" idx="1"/>
          </p:nvPr>
        </p:nvSpPr>
        <p:spPr>
          <a:xfrm rot="5400000">
            <a:off x="1697039" y="-812797"/>
            <a:ext cx="5851525" cy="8026400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" name="Google Shape;77;p15">
            <a:extLst>
              <a:ext uri="{FF2B5EF4-FFF2-40B4-BE49-F238E27FC236}">
                <a16:creationId xmlns:a16="http://schemas.microsoft.com/office/drawing/2014/main" id="{17DA1089-C8A2-E22B-F7F8-36C6B7096E3C}"/>
              </a:ext>
            </a:extLst>
          </p:cNvPr>
          <p:cNvSpPr txBox="1">
            <a:spLocks noGrp="1"/>
          </p:cNvSpPr>
          <p:nvPr>
            <p:ph type="dt" idx="10"/>
          </p:nvPr>
        </p:nvSpPr>
        <p:spPr/>
        <p:txBody>
          <a:bodyPr/>
          <a:lstStyle>
            <a:lvl1pPr lvl="0" algn="l">
              <a:spcBef>
                <a:spcPts val="0"/>
              </a:spcBef>
              <a:spcAft>
                <a:spcPts val="0"/>
              </a:spcAft>
              <a:buClrTx/>
              <a:buSzPts val="1400"/>
              <a:buFontTx/>
              <a:buNone/>
              <a:defRPr kern="1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3" name="Google Shape;78;p15">
            <a:extLst>
              <a:ext uri="{FF2B5EF4-FFF2-40B4-BE49-F238E27FC236}">
                <a16:creationId xmlns:a16="http://schemas.microsoft.com/office/drawing/2014/main" id="{420D58EF-0EAF-56BB-8E42-CE9DCE9BC03A}"/>
              </a:ext>
            </a:extLst>
          </p:cNvPr>
          <p:cNvSpPr txBox="1">
            <a:spLocks noGrp="1"/>
          </p:cNvSpPr>
          <p:nvPr>
            <p:ph type="ftr" idx="11"/>
          </p:nvPr>
        </p:nvSpPr>
        <p:spPr/>
        <p:txBody>
          <a:bodyPr/>
          <a:lstStyle>
            <a:lvl1pPr lvl="0" algn="ctr">
              <a:spcBef>
                <a:spcPts val="0"/>
              </a:spcBef>
              <a:spcAft>
                <a:spcPts val="0"/>
              </a:spcAft>
              <a:buClrTx/>
              <a:buSzPts val="1400"/>
              <a:buFontTx/>
              <a:buNone/>
              <a:defRPr kern="1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4" name="Google Shape;79;p15">
            <a:extLst>
              <a:ext uri="{FF2B5EF4-FFF2-40B4-BE49-F238E27FC236}">
                <a16:creationId xmlns:a16="http://schemas.microsoft.com/office/drawing/2014/main" id="{D29183DB-5A01-7B98-BB1F-F72734E3D48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/>
        <p:txBody>
          <a:bodyPr/>
          <a:lstStyle>
            <a:lvl1pPr marL="0" lvl="0" indent="0" algn="r">
              <a:spcBef>
                <a:spcPts val="0"/>
              </a:spcBef>
              <a:buClrTx/>
              <a:buFontTx/>
              <a:buNone/>
              <a:defRPr kern="1200"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>
              <a:defRPr/>
            </a:pPr>
            <a:fld id="{7A754393-AC14-454F-A816-D59A145642EC}" type="slidenum">
              <a:rPr lang="en-US"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150416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9801D7-1939-0553-5E67-A22FC28FB1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987D29A-0C92-4523-9896-D9652EC576B2}" type="datetimeFigureOut">
              <a:rPr lang="en-US"/>
              <a:pPr>
                <a:defRPr/>
              </a:pPr>
              <a:t>7/21/2025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7C8B85-1B14-EE11-13F3-127FED42A6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F23CF1-EBBD-A551-2A94-5F2759A6C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E5D0544-02C6-4C17-909A-13488D02DF8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2189340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0A9A36-F1DA-3FA1-A396-666A72CEEC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buClrTx/>
              <a:buFontTx/>
              <a:buNone/>
              <a:defRPr kern="1200"/>
            </a:lvl1pPr>
          </a:lstStyle>
          <a:p>
            <a:pPr>
              <a:defRPr/>
            </a:pPr>
            <a:fld id="{CDB6FADF-BAB5-446B-A17D-DD63085ABEB1}" type="datetimeFigureOut">
              <a:rPr lang="en-IN"/>
              <a:pPr>
                <a:defRPr/>
              </a:pPr>
              <a:t>21-07-2025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EDB651-D4AE-77A8-E5A9-D59C080E34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buClrTx/>
              <a:buFontTx/>
              <a:buNone/>
              <a:defRPr kern="1200"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CF9730-C064-0035-C593-35984FE8A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buClrTx/>
              <a:buFontTx/>
              <a:buNone/>
              <a:defRPr kern="1200"/>
            </a:lvl1pPr>
          </a:lstStyle>
          <a:p>
            <a:pPr>
              <a:defRPr/>
            </a:pPr>
            <a:fld id="{68CD4C68-2984-4322-AC21-F4A5D84B5DE2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910232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BCEC3E-474D-98B2-3DD8-0EC2FF855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3420673-274D-4247-8161-F61D3918377A}" type="datetimeFigureOut">
              <a:rPr lang="en-US"/>
              <a:pPr>
                <a:defRPr/>
              </a:pPr>
              <a:t>7/21/2025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28E6C9-CE10-54A4-6BF2-3C30359444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F4E9F0-4F49-EB73-7BA3-253B9F8DD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9455397-1D80-4F70-B204-8003AEC844F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770194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6F3347DC-8727-FA52-4FB3-EE5F560877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945F1D-49E8-4AA5-A8D5-1F2A72032E7E}" type="datetimeFigureOut">
              <a:rPr lang="en-US"/>
              <a:pPr>
                <a:defRPr/>
              </a:pPr>
              <a:t>7/21/2025</a:t>
            </a:fld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38464574-2B9D-B193-E3D1-685B45C97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C814629F-CF96-8490-DD5A-8503BD831A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21FACD-FEE9-420D-9319-52C846BCA4A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71306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CEACE3BD-2A0C-3143-4897-C3B07CFE63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843E46-4A0A-4700-BB68-A713045AC50C}" type="datetimeFigureOut">
              <a:rPr lang="en-US"/>
              <a:pPr>
                <a:defRPr/>
              </a:pPr>
              <a:t>7/21/2025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0446A335-4366-4386-F3DB-BFBE5534B5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7B8C4C4E-AAC8-42C6-1613-DD4D6B7EC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039C8EB-1648-4CB3-B1E5-AF02A07CFF2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42829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B63E63F7-92CB-461C-9F5A-288ECCB5A9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426748-7D61-4F99-BCB5-561B2FE29A7C}" type="datetimeFigureOut">
              <a:rPr lang="en-US"/>
              <a:pPr>
                <a:defRPr/>
              </a:pPr>
              <a:t>7/21/2025</a:t>
            </a:fld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0E55E5BB-53D1-4D75-2095-0BE40C81A5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60F9A2BE-1BD1-1D98-0C9B-04ECC3239B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9382E88-B8D5-4CC6-A63E-A393B6012B2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004438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51534290-0A37-B6B5-FECC-D8098B248A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AA8F073-1C86-4EAE-8379-A2D7EC9CB060}" type="datetimeFigureOut">
              <a:rPr lang="en-US"/>
              <a:pPr>
                <a:defRPr/>
              </a:pPr>
              <a:t>7/21/2025</a:t>
            </a:fld>
            <a:endParaRPr lang="en-US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5D5B8E33-EEE4-B14A-5DD7-9AB6B8B7FE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95030C33-B194-8041-4198-76B96221D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7C356E0-C946-47CA-89DE-E46AEC71509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7269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86AE7F19-7B8D-7C13-C65A-C0B9FB1F08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8A07218-745A-4FC1-A09B-6783154A3601}" type="datetimeFigureOut">
              <a:rPr lang="en-US"/>
              <a:pPr>
                <a:defRPr/>
              </a:pPr>
              <a:t>7/21/2025</a:t>
            </a:fld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9242A6CA-9380-BC38-7749-26166894E5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EA137C3C-1528-39A5-2D44-3E37D4E29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EF6067-6868-471D-89D0-31576D514FC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535174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C9061425-9B74-76D6-1FE8-DA3A496DD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5B1DA97-5C18-459E-9042-212CCF63C04F}" type="datetimeFigureOut">
              <a:rPr lang="en-US"/>
              <a:pPr>
                <a:defRPr/>
              </a:pPr>
              <a:t>7/21/2025</a:t>
            </a:fld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40CD01D3-2325-A61A-CE46-FC100BAE7F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92CFFE4B-DD12-E0F2-761A-99A133B97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06BADD7-0AAB-4DF4-A47E-DEFC59C867B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019164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image" Target="../media/image1.jpeg"/><Relationship Id="rId5" Type="http://schemas.openxmlformats.org/officeDocument/2006/relationships/slideLayout" Target="../slideLayouts/slideLayout16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705FE634-3DDB-58D6-B65B-BE2DECE51D29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D0AB312F-655A-B928-C716-7B725F4CBFA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81B2B1-EA7F-E5F9-DD89-79D9DBE92C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0E4D4F82-FCE3-45D0-9DA8-4EAC396B1C73}" type="datetimeFigureOut">
              <a:rPr lang="en-US"/>
              <a:pPr>
                <a:defRPr/>
              </a:pPr>
              <a:t>7/21/2025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D1376E-95ED-9CAB-4DDF-2479CA0914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9489FE-5D9F-0550-7A9D-3F8704A2B1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2B1F2F54-862E-40C7-885D-8EBAC84A39D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712515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1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">
            <a:extLst>
              <a:ext uri="{FF2B5EF4-FFF2-40B4-BE49-F238E27FC236}">
                <a16:creationId xmlns:a16="http://schemas.microsoft.com/office/drawing/2014/main" id="{EFE614AC-EC4A-B4E4-7ACC-6E26956314E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025" tIns="40500" rIns="81025" bIns="405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80"/>
              <a:buFont typeface="Calibri"/>
              <a:buNone/>
              <a:defRPr sz="468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4">
            <a:extLst>
              <a:ext uri="{FF2B5EF4-FFF2-40B4-BE49-F238E27FC236}">
                <a16:creationId xmlns:a16="http://schemas.microsoft.com/office/drawing/2014/main" id="{7F8325A5-9F04-4697-D767-81F7DC3A26E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025" tIns="40500" rIns="81025" bIns="40500" anchor="t" anchorCtr="0">
            <a:normAutofit/>
          </a:bodyPr>
          <a:lstStyle>
            <a:lvl1pPr marL="457200" marR="0" lvl="0" indent="-441960" algn="l" rtl="0">
              <a:spcBef>
                <a:spcPts val="672"/>
              </a:spcBef>
              <a:spcAft>
                <a:spcPts val="0"/>
              </a:spcAft>
              <a:buClr>
                <a:schemeClr val="dk1"/>
              </a:buClr>
              <a:buSzPts val="3360"/>
              <a:buFont typeface="Arial"/>
              <a:buChar char="•"/>
              <a:defRPr sz="335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191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–"/>
              <a:defRPr sz="3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8619" algn="l" rtl="0">
              <a:spcBef>
                <a:spcPts val="504"/>
              </a:spcBef>
              <a:spcAft>
                <a:spcPts val="0"/>
              </a:spcAft>
              <a:buClr>
                <a:schemeClr val="dk1"/>
              </a:buClr>
              <a:buSzPts val="2520"/>
              <a:buFont typeface="Arial"/>
              <a:buChar char="•"/>
              <a:defRPr sz="252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65760" algn="l" rtl="0">
              <a:spcBef>
                <a:spcPts val="432"/>
              </a:spcBef>
              <a:spcAft>
                <a:spcPts val="0"/>
              </a:spcAft>
              <a:buClr>
                <a:schemeClr val="dk1"/>
              </a:buClr>
              <a:buSzPts val="2160"/>
              <a:buFont typeface="Arial"/>
              <a:buChar char="–"/>
              <a:defRPr sz="21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65760" algn="l" rtl="0">
              <a:spcBef>
                <a:spcPts val="432"/>
              </a:spcBef>
              <a:spcAft>
                <a:spcPts val="0"/>
              </a:spcAft>
              <a:buClr>
                <a:schemeClr val="dk1"/>
              </a:buClr>
              <a:buSzPts val="2160"/>
              <a:buFont typeface="Arial"/>
              <a:buChar char="»"/>
              <a:defRPr sz="21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65760" algn="l" rtl="0">
              <a:spcBef>
                <a:spcPts val="432"/>
              </a:spcBef>
              <a:spcAft>
                <a:spcPts val="0"/>
              </a:spcAft>
              <a:buClr>
                <a:schemeClr val="dk1"/>
              </a:buClr>
              <a:buSzPts val="2160"/>
              <a:buFont typeface="Arial"/>
              <a:buChar char="•"/>
              <a:defRPr sz="21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65760" algn="l" rtl="0">
              <a:spcBef>
                <a:spcPts val="432"/>
              </a:spcBef>
              <a:spcAft>
                <a:spcPts val="0"/>
              </a:spcAft>
              <a:buClr>
                <a:schemeClr val="dk1"/>
              </a:buClr>
              <a:buSzPts val="2160"/>
              <a:buFont typeface="Arial"/>
              <a:buChar char="•"/>
              <a:defRPr sz="21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65759" algn="l" rtl="0">
              <a:spcBef>
                <a:spcPts val="432"/>
              </a:spcBef>
              <a:spcAft>
                <a:spcPts val="0"/>
              </a:spcAft>
              <a:buClr>
                <a:schemeClr val="dk1"/>
              </a:buClr>
              <a:buSzPts val="2160"/>
              <a:buFont typeface="Arial"/>
              <a:buChar char="•"/>
              <a:defRPr sz="21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65759" algn="l" rtl="0">
              <a:spcBef>
                <a:spcPts val="432"/>
              </a:spcBef>
              <a:spcAft>
                <a:spcPts val="0"/>
              </a:spcAft>
              <a:buClr>
                <a:schemeClr val="dk1"/>
              </a:buClr>
              <a:buSzPts val="2160"/>
              <a:buFont typeface="Arial"/>
              <a:buChar char="•"/>
              <a:defRPr sz="21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4">
            <a:extLst>
              <a:ext uri="{FF2B5EF4-FFF2-40B4-BE49-F238E27FC236}">
                <a16:creationId xmlns:a16="http://schemas.microsoft.com/office/drawing/2014/main" id="{F6EFBDA3-C7EA-130B-3318-E5BCC90F0829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025" tIns="40500" rIns="81025" bIns="405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20" b="0" i="0" u="none" strike="noStrike" kern="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5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5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5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5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5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5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5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5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9" name="Google Shape;9;p4">
            <a:extLst>
              <a:ext uri="{FF2B5EF4-FFF2-40B4-BE49-F238E27FC236}">
                <a16:creationId xmlns:a16="http://schemas.microsoft.com/office/drawing/2014/main" id="{87A4DB0D-33F7-1C38-286C-F33035BD1509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025" tIns="40500" rIns="81025" bIns="405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20" b="0" i="0" u="none" strike="noStrike" kern="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5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5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5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5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5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5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5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5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10" name="Google Shape;10;p4">
            <a:extLst>
              <a:ext uri="{FF2B5EF4-FFF2-40B4-BE49-F238E27FC236}">
                <a16:creationId xmlns:a16="http://schemas.microsoft.com/office/drawing/2014/main" id="{093857D4-A9C7-C39D-5327-36B1215EEB6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025" tIns="40500" rIns="81025" bIns="405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Clr>
                <a:srgbClr val="000000"/>
              </a:buClr>
              <a:buFont typeface="Arial"/>
              <a:buNone/>
              <a:defRPr sz="1320" b="0" i="0" u="none" strike="noStrike" kern="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32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32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32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32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32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32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32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32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defRPr/>
            </a:pPr>
            <a:fld id="{EB1CB48F-56D5-4B48-AE23-5667BEA3CB19}" type="slidenum">
              <a:rPr lang="en-US"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3643692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1pPr>
      <a:lvl2pPr lvl="1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2pPr>
      <a:lvl3pPr lvl="2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3pPr>
      <a:lvl4pPr lvl="3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4pPr>
      <a:lvl5pPr lvl="4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1pPr>
      <a:lvl2pPr lvl="1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2pPr>
      <a:lvl3pPr lvl="2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3pPr>
      <a:lvl4pPr lvl="3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4pPr>
      <a:lvl5pPr lvl="4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staruml.io/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downloads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0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0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0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27795" y="702465"/>
            <a:ext cx="10953115" cy="2253615"/>
          </a:xfrm>
          <a:effectLst>
            <a:outerShdw dist="63500" sx="1000" sy="1000" algn="ctr" rotWithShape="0">
              <a:schemeClr val="accent2">
                <a:lumMod val="50000"/>
              </a:schemeClr>
            </a:outerShdw>
          </a:effectLst>
        </p:spPr>
        <p:txBody>
          <a:bodyPr vert="horz" wrap="square" lIns="91440" tIns="45720" rIns="91440" bIns="45720" numCol="1" rtlCol="0" anchor="ctr" anchorCtr="0" compatLnSpc="1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Arial Black" panose="020B0A04020102020204" pitchFamily="34" charset="0"/>
                <a:ea typeface="+mj-ea"/>
                <a:cs typeface="+mj-cs"/>
              </a:rPr>
              <a:t>(23CC505PC) </a:t>
            </a:r>
            <a:b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Arial Black" panose="020B0A04020102020204" pitchFamily="34" charset="0"/>
                <a:ea typeface="+mj-ea"/>
                <a:cs typeface="+mj-cs"/>
              </a:rPr>
            </a:br>
            <a:b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Arial Black" panose="020B0A04020102020204" pitchFamily="34" charset="0"/>
                <a:ea typeface="+mj-ea"/>
                <a:cs typeface="+mj-cs"/>
              </a:rPr>
            </a:br>
            <a:r>
              <a:rPr kumimoji="0" lang="en-US" sz="2800" b="0" i="0" u="none" strike="noStrike" kern="1200" cap="none" spc="0" normalizeH="0" baseline="0" dirty="0">
                <a:solidFill>
                  <a:schemeClr val="accent2">
                    <a:lumMod val="75000"/>
                  </a:schemeClr>
                </a:solidFill>
                <a:latin typeface="Arial Black" panose="020B0A04020102020204" pitchFamily="34" charset="0"/>
                <a:ea typeface="+mn-ea"/>
                <a:cs typeface="+mn-cs"/>
                <a:sym typeface="+mn-ea"/>
              </a:rPr>
              <a:t>SOFTWARE ENGINEERING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Arial Black" panose="020B0A04020102020204" pitchFamily="34" charset="0"/>
              <a:ea typeface="+mj-ea"/>
              <a:cs typeface="+mj-cs"/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474663" y="3380518"/>
            <a:ext cx="11456987" cy="3192145"/>
          </a:xfrm>
        </p:spPr>
        <p:txBody>
          <a:bodyPr vert="horz" wrap="square" lIns="91440" tIns="45720" rIns="91440" bIns="45720" numCol="1" rtlCol="0" anchor="ctr" anchorCtr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dirty="0">
                <a:solidFill>
                  <a:srgbClr val="002060"/>
                </a:solidFill>
                <a:latin typeface="Arial Black" panose="020B0A04020102020204" pitchFamily="34" charset="0"/>
              </a:rPr>
              <a:t>LAB EXERCISE – 1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 panose="020F0502020204030204" pitchFamily="34" charset="0"/>
              </a:rPr>
              <a:t>SOFTWARE INSTALLATION &amp;  SRS DOCUMENT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 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</p:txBody>
      </p:sp>
      <p:grpSp>
        <p:nvGrpSpPr>
          <p:cNvPr id="2052" name="Group 14"/>
          <p:cNvGrpSpPr/>
          <p:nvPr/>
        </p:nvGrpSpPr>
        <p:grpSpPr>
          <a:xfrm>
            <a:off x="403225" y="61913"/>
            <a:ext cx="11456988" cy="1116012"/>
            <a:chOff x="376972" y="40036"/>
            <a:chExt cx="11456149" cy="1116157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570123" y="40036"/>
              <a:ext cx="1069848" cy="869946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6972" y="83215"/>
              <a:ext cx="1069848" cy="744031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12289" y="83214"/>
              <a:ext cx="1069848" cy="771566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sp>
          <p:nvSpPr>
            <p:cNvPr id="9" name="Rectangle 8"/>
            <p:cNvSpPr/>
            <p:nvPr/>
          </p:nvSpPr>
          <p:spPr>
            <a:xfrm>
              <a:off x="448405" y="905335"/>
              <a:ext cx="1904860" cy="2508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UPPAL CAMPUS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5189920" y="902160"/>
              <a:ext cx="1903274" cy="2508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NARAYANGUDA</a:t>
              </a:r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5" cstate="print"/>
            <a:srcRect l="7635" t="13601" r="2078" b="14170"/>
            <a:stretch>
              <a:fillRect/>
            </a:stretch>
          </p:blipFill>
          <p:spPr>
            <a:xfrm>
              <a:off x="10346348" y="46291"/>
              <a:ext cx="1069848" cy="85588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sp>
          <p:nvSpPr>
            <p:cNvPr id="12" name="Rectangle 11"/>
            <p:cNvSpPr/>
            <p:nvPr/>
          </p:nvSpPr>
          <p:spPr>
            <a:xfrm>
              <a:off x="9929847" y="902160"/>
              <a:ext cx="1903274" cy="2508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IBRAHIMPATNAM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91FC0D-7B46-D369-87C8-7A9C9070D1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0693E-A486-C334-1210-836F92BF97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019" y="78695"/>
            <a:ext cx="10972800" cy="71635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4000" b="1" dirty="0">
                <a:solidFill>
                  <a:srgbClr val="FF0000"/>
                </a:solidFill>
              </a:rPr>
              <a:t>Hands-On  -  Activity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8BD195-9842-CF37-CAD4-92366B14EE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176" y="1530220"/>
            <a:ext cx="11206065" cy="4730621"/>
          </a:xfrm>
        </p:spPr>
        <p:txBody>
          <a:bodyPr>
            <a:normAutofit/>
          </a:bodyPr>
          <a:lstStyle/>
          <a:p>
            <a:pPr marL="15240" indent="0">
              <a:buNone/>
            </a:pPr>
            <a:endParaRPr lang="en-US" u="sng" dirty="0"/>
          </a:p>
          <a:p>
            <a:pPr>
              <a:buNone/>
            </a:pPr>
            <a:r>
              <a:rPr lang="en-US" sz="1600" dirty="0"/>
              <a:t>                                                                                                            </a:t>
            </a:r>
          </a:p>
          <a:p>
            <a:pPr>
              <a:buNone/>
            </a:pPr>
            <a:r>
              <a:rPr lang="en-US" sz="1600" dirty="0"/>
              <a:t>     </a:t>
            </a:r>
            <a:endParaRPr lang="en-US" u="sng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378FA51-BDB5-C515-93B2-28F9EAE19885}"/>
              </a:ext>
            </a:extLst>
          </p:cNvPr>
          <p:cNvSpPr txBox="1"/>
          <p:nvPr/>
        </p:nvSpPr>
        <p:spPr>
          <a:xfrm>
            <a:off x="6010241" y="2791433"/>
            <a:ext cx="5475514" cy="14550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IN" sz="2400" b="1" dirty="0"/>
              <a:t>  Ok Now identify the FR for</a:t>
            </a:r>
          </a:p>
          <a:p>
            <a:pPr algn="ctr">
              <a:lnSpc>
                <a:spcPct val="200000"/>
              </a:lnSpc>
            </a:pPr>
            <a:r>
              <a:rPr lang="en-IN" sz="2400" b="1" dirty="0">
                <a:solidFill>
                  <a:schemeClr val="accent2">
                    <a:lumMod val="50000"/>
                  </a:schemeClr>
                </a:solidFill>
              </a:rPr>
              <a:t>WhatsApp application    </a:t>
            </a:r>
          </a:p>
        </p:txBody>
      </p:sp>
      <p:pic>
        <p:nvPicPr>
          <p:cNvPr id="1026" name="Picture 2" descr="1,395,900+ Activity Time Stock Photos, Pictures &amp; Royalty-Free Images -  iStock">
            <a:extLst>
              <a:ext uri="{FF2B5EF4-FFF2-40B4-BE49-F238E27FC236}">
                <a16:creationId xmlns:a16="http://schemas.microsoft.com/office/drawing/2014/main" id="{818B0875-2879-86F8-2391-B31443E1A6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571" y="2145792"/>
            <a:ext cx="4937760" cy="3090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2461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A107A5-2655-BAA9-6109-F8305EB1E9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6C1709-F16D-28FE-F09B-60963C2AE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019" y="78695"/>
            <a:ext cx="10972800" cy="71635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4000" b="1" dirty="0">
                <a:solidFill>
                  <a:srgbClr val="FF0000"/>
                </a:solidFill>
              </a:rPr>
              <a:t>Let’s Review &amp; Reflect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980293-BA0D-073D-6430-DA3D4A666A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176" y="1530220"/>
            <a:ext cx="11206065" cy="4730621"/>
          </a:xfrm>
        </p:spPr>
        <p:txBody>
          <a:bodyPr>
            <a:normAutofit/>
          </a:bodyPr>
          <a:lstStyle/>
          <a:p>
            <a:pPr marL="15240" indent="0">
              <a:buNone/>
            </a:pPr>
            <a:endParaRPr lang="en-US" u="sng" dirty="0"/>
          </a:p>
          <a:p>
            <a:pPr>
              <a:buNone/>
            </a:pPr>
            <a:r>
              <a:rPr lang="en-US" sz="1600" dirty="0"/>
              <a:t>                                                                                                            </a:t>
            </a:r>
          </a:p>
          <a:p>
            <a:pPr>
              <a:buNone/>
            </a:pPr>
            <a:r>
              <a:rPr lang="en-US" sz="1600" dirty="0"/>
              <a:t>     </a:t>
            </a:r>
            <a:endParaRPr lang="en-US" u="sng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76D6BA7-9741-2D2B-2128-85E73F2DBCBD}"/>
              </a:ext>
            </a:extLst>
          </p:cNvPr>
          <p:cNvSpPr txBox="1"/>
          <p:nvPr/>
        </p:nvSpPr>
        <p:spPr>
          <a:xfrm>
            <a:off x="430764" y="1321364"/>
            <a:ext cx="11220060" cy="5148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just">
              <a:lnSpc>
                <a:spcPct val="200000"/>
              </a:lnSpc>
            </a:pPr>
            <a:r>
              <a:rPr lang="en-US" sz="2400" dirty="0"/>
              <a:t>Few Sample FRs:</a:t>
            </a:r>
          </a:p>
          <a:p>
            <a:pPr marL="800100" lvl="1" indent="-34290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FR1: User registration and phone number verification via OTP.</a:t>
            </a:r>
          </a:p>
          <a:p>
            <a:pPr marL="800100" lvl="1" indent="-34290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FR2: View and sync contacts using the phone’s contact list.</a:t>
            </a:r>
          </a:p>
          <a:p>
            <a:pPr marL="800100" lvl="1" indent="-34290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FR3: One-to-one text messaging.</a:t>
            </a:r>
          </a:p>
          <a:p>
            <a:pPr marL="800100" lvl="1" indent="-34290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FR4: Sending/receiving media (images, videos, documents).</a:t>
            </a:r>
          </a:p>
          <a:p>
            <a:pPr marL="800100" lvl="1" indent="-34290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FR5: User profile management (photo, name, about)</a:t>
            </a:r>
          </a:p>
          <a:p>
            <a:pPr marL="800100" lvl="1" indent="-34290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92891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3D0DF4-4EB8-F0E6-FDE2-11D697C62B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1B0FB-EBE9-4365-E5D3-9D73096FC2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019" y="78695"/>
            <a:ext cx="10972800" cy="71635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4000" b="1" dirty="0">
                <a:solidFill>
                  <a:srgbClr val="FF0000"/>
                </a:solidFill>
              </a:rPr>
              <a:t>Identifying Non-Functional Requirements (NFR)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B970DD-D036-308A-CC0A-92B4F04851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176" y="1530220"/>
            <a:ext cx="11206065" cy="4730621"/>
          </a:xfrm>
        </p:spPr>
        <p:txBody>
          <a:bodyPr>
            <a:normAutofit/>
          </a:bodyPr>
          <a:lstStyle/>
          <a:p>
            <a:pPr marL="15240" indent="0">
              <a:buNone/>
            </a:pPr>
            <a:endParaRPr lang="en-US" u="sng" dirty="0"/>
          </a:p>
          <a:p>
            <a:pPr>
              <a:buNone/>
            </a:pPr>
            <a:r>
              <a:rPr lang="en-US" sz="1600" dirty="0"/>
              <a:t>                                                                                                            </a:t>
            </a:r>
          </a:p>
          <a:p>
            <a:pPr>
              <a:buNone/>
            </a:pPr>
            <a:r>
              <a:rPr lang="en-US" sz="1600" dirty="0"/>
              <a:t>     </a:t>
            </a:r>
            <a:endParaRPr lang="en-US" u="sng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529591E-ACB9-D71A-764D-4C28BC84F3B5}"/>
              </a:ext>
            </a:extLst>
          </p:cNvPr>
          <p:cNvSpPr txBox="1"/>
          <p:nvPr/>
        </p:nvSpPr>
        <p:spPr>
          <a:xfrm>
            <a:off x="485970" y="978883"/>
            <a:ext cx="11220060" cy="5717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2400" b="1" dirty="0"/>
              <a:t>[These are Optional Requirements]</a:t>
            </a:r>
          </a:p>
          <a:p>
            <a:pPr marL="342900" indent="-34290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 These describe how well the system should perform.</a:t>
            </a:r>
          </a:p>
          <a:p>
            <a:pPr marL="342900" indent="-34290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 System attributes like performance, usability, security, scalability etc.</a:t>
            </a:r>
          </a:p>
          <a:p>
            <a:pPr algn="just">
              <a:lnSpc>
                <a:spcPct val="200000"/>
              </a:lnSpc>
            </a:pPr>
            <a:r>
              <a:rPr lang="en-US" sz="2400" dirty="0"/>
              <a:t>Examples:</a:t>
            </a:r>
          </a:p>
          <a:p>
            <a:pPr lvl="1" algn="just">
              <a:lnSpc>
                <a:spcPct val="200000"/>
              </a:lnSpc>
            </a:pPr>
            <a:r>
              <a:rPr lang="en-US" sz="2400" dirty="0"/>
              <a:t>-   NFR1: The system should respond to user queries within 2 seconds.</a:t>
            </a:r>
          </a:p>
          <a:p>
            <a:pPr marL="800100" lvl="1" indent="-342900" algn="just">
              <a:lnSpc>
                <a:spcPct val="200000"/>
              </a:lnSpc>
              <a:buFontTx/>
              <a:buChar char="-"/>
            </a:pPr>
            <a:r>
              <a:rPr lang="en-US" sz="2400" dirty="0"/>
              <a:t>NFR2: The application shall be available 24 x 7.</a:t>
            </a:r>
          </a:p>
          <a:p>
            <a:pPr marL="800100" lvl="1" indent="-342900" algn="just">
              <a:lnSpc>
                <a:spcPct val="150000"/>
              </a:lnSpc>
              <a:spcBef>
                <a:spcPts val="1200"/>
              </a:spcBef>
              <a:buFontTx/>
              <a:buChar char="-"/>
            </a:pPr>
            <a:r>
              <a:rPr lang="en-US" sz="2400" dirty="0"/>
              <a:t>NFR3: The system should be able to handle thousands of users at the same time.</a:t>
            </a:r>
          </a:p>
        </p:txBody>
      </p:sp>
    </p:spTree>
    <p:extLst>
      <p:ext uri="{BB962C8B-B14F-4D97-AF65-F5344CB8AC3E}">
        <p14:creationId xmlns:p14="http://schemas.microsoft.com/office/powerpoint/2010/main" val="2154630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D20721-8796-20C3-2843-37ABB6C979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7379D9-6044-8F4D-9B65-97EB731C0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019" y="78695"/>
            <a:ext cx="10972800" cy="71635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4000" b="1" dirty="0">
                <a:solidFill>
                  <a:srgbClr val="FF0000"/>
                </a:solidFill>
              </a:rPr>
              <a:t>Hands-On  -  Activity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7E4799-BA2C-C305-6D66-3094006713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176" y="1530220"/>
            <a:ext cx="11206065" cy="4730621"/>
          </a:xfrm>
        </p:spPr>
        <p:txBody>
          <a:bodyPr>
            <a:normAutofit/>
          </a:bodyPr>
          <a:lstStyle/>
          <a:p>
            <a:pPr marL="15240" indent="0">
              <a:buNone/>
            </a:pPr>
            <a:endParaRPr lang="en-US" u="sng" dirty="0"/>
          </a:p>
          <a:p>
            <a:pPr>
              <a:buNone/>
            </a:pPr>
            <a:r>
              <a:rPr lang="en-US" sz="1600" dirty="0"/>
              <a:t>                                                                                                            </a:t>
            </a:r>
          </a:p>
          <a:p>
            <a:pPr>
              <a:buNone/>
            </a:pPr>
            <a:r>
              <a:rPr lang="en-US" sz="1600" dirty="0"/>
              <a:t>     </a:t>
            </a:r>
            <a:endParaRPr lang="en-US" u="sng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E0D8659-04F5-C64E-B3CF-5E420E03AB10}"/>
              </a:ext>
            </a:extLst>
          </p:cNvPr>
          <p:cNvSpPr txBox="1"/>
          <p:nvPr/>
        </p:nvSpPr>
        <p:spPr>
          <a:xfrm>
            <a:off x="6010241" y="2791433"/>
            <a:ext cx="5475514" cy="14550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IN" sz="2400" b="1" dirty="0"/>
              <a:t>  Ok Now identify the NFR for</a:t>
            </a:r>
          </a:p>
          <a:p>
            <a:pPr algn="ctr">
              <a:lnSpc>
                <a:spcPct val="200000"/>
              </a:lnSpc>
            </a:pPr>
            <a:r>
              <a:rPr lang="en-IN" sz="2400" b="1" dirty="0">
                <a:solidFill>
                  <a:schemeClr val="accent2">
                    <a:lumMod val="50000"/>
                  </a:schemeClr>
                </a:solidFill>
              </a:rPr>
              <a:t>WhatsApp application    </a:t>
            </a:r>
          </a:p>
        </p:txBody>
      </p:sp>
      <p:pic>
        <p:nvPicPr>
          <p:cNvPr id="1026" name="Picture 2" descr="1,395,900+ Activity Time Stock Photos, Pictures &amp; Royalty-Free Images -  iStock">
            <a:extLst>
              <a:ext uri="{FF2B5EF4-FFF2-40B4-BE49-F238E27FC236}">
                <a16:creationId xmlns:a16="http://schemas.microsoft.com/office/drawing/2014/main" id="{31B64A19-99ED-C94C-EA3B-4FA34C8CCF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571" y="2145792"/>
            <a:ext cx="4937760" cy="3090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4401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4822EB-C5C5-CC1C-1F0C-4ED166BA62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EC5FF6-29EF-4ACE-6B26-1DC95EBA8B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019" y="78695"/>
            <a:ext cx="10972800" cy="71635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4000" b="1" dirty="0">
                <a:solidFill>
                  <a:srgbClr val="FF0000"/>
                </a:solidFill>
              </a:rPr>
              <a:t>Let’s Review &amp; Reflect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41F34E-A5B0-28E3-CD25-434EBA4CB7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176" y="1112510"/>
            <a:ext cx="11206065" cy="5378232"/>
          </a:xfrm>
        </p:spPr>
        <p:txBody>
          <a:bodyPr>
            <a:normAutofit/>
          </a:bodyPr>
          <a:lstStyle/>
          <a:p>
            <a:pPr marL="15240" indent="0">
              <a:buNone/>
            </a:pPr>
            <a:endParaRPr lang="en-US" u="sng" dirty="0"/>
          </a:p>
          <a:p>
            <a:pPr>
              <a:buNone/>
            </a:pPr>
            <a:r>
              <a:rPr lang="en-US" sz="1600" dirty="0"/>
              <a:t>                                                                                                            </a:t>
            </a:r>
          </a:p>
          <a:p>
            <a:pPr>
              <a:buNone/>
            </a:pPr>
            <a:r>
              <a:rPr lang="en-US" sz="1600" dirty="0"/>
              <a:t>     </a:t>
            </a:r>
            <a:endParaRPr lang="en-US" u="sng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840ABB0-3FDC-AA39-4A62-F36847B488EF}"/>
              </a:ext>
            </a:extLst>
          </p:cNvPr>
          <p:cNvSpPr txBox="1"/>
          <p:nvPr/>
        </p:nvSpPr>
        <p:spPr>
          <a:xfrm>
            <a:off x="345297" y="1112509"/>
            <a:ext cx="11501406" cy="48251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just">
              <a:lnSpc>
                <a:spcPct val="200000"/>
              </a:lnSpc>
            </a:pPr>
            <a:r>
              <a:rPr lang="en-US" sz="2400" dirty="0"/>
              <a:t>Few Sample NFRs:</a:t>
            </a:r>
          </a:p>
          <a:p>
            <a:pPr marL="800100" lvl="1" indent="-34290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NFR1: The system should support billions of users concurrently.</a:t>
            </a:r>
          </a:p>
          <a:p>
            <a:pPr marL="800100" lvl="1" indent="-34290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NFR2: Messages must be delivered with &lt;1 second delay in ideal conditions.</a:t>
            </a:r>
          </a:p>
          <a:p>
            <a:pPr marL="800100" lvl="1" indent="-34290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NFR3: 99.99% uptime for the service.</a:t>
            </a:r>
          </a:p>
          <a:p>
            <a:pPr marL="800100" lvl="1" indent="-34290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NFR4: Data must be encrypted end-to-end.</a:t>
            </a: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NFR5: The interface must be responsive and work across Android, iOS, and Web</a:t>
            </a:r>
          </a:p>
        </p:txBody>
      </p:sp>
    </p:spTree>
    <p:extLst>
      <p:ext uri="{BB962C8B-B14F-4D97-AF65-F5344CB8AC3E}">
        <p14:creationId xmlns:p14="http://schemas.microsoft.com/office/powerpoint/2010/main" val="3122981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133B99D0-3F4A-AAEF-24C0-5DBFC96676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B7CBE9-F6E0-6775-9E55-D5D50B90E3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019" y="78695"/>
            <a:ext cx="10972800" cy="71635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4000" b="1" dirty="0">
                <a:solidFill>
                  <a:srgbClr val="FF0000"/>
                </a:solidFill>
              </a:rPr>
              <a:t>User s of </a:t>
            </a:r>
            <a:r>
              <a:rPr lang="en-US" sz="4000" b="1" dirty="0" err="1">
                <a:solidFill>
                  <a:srgbClr val="FF0000"/>
                </a:solidFill>
              </a:rPr>
              <a:t>Spotify</a:t>
            </a:r>
            <a:endParaRPr lang="en-US" sz="4000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AD0F96-949E-1685-CF90-5B873E1A2E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176" y="1530220"/>
            <a:ext cx="11206065" cy="4730621"/>
          </a:xfrm>
        </p:spPr>
        <p:txBody>
          <a:bodyPr>
            <a:normAutofit/>
          </a:bodyPr>
          <a:lstStyle/>
          <a:p>
            <a:pPr marL="15240" indent="0">
              <a:buNone/>
            </a:pPr>
            <a:endParaRPr lang="en-US" u="sng" dirty="0"/>
          </a:p>
          <a:p>
            <a:pPr>
              <a:buNone/>
            </a:pPr>
            <a:r>
              <a:rPr lang="en-US" sz="1600" dirty="0"/>
              <a:t>                                                                                                            </a:t>
            </a:r>
          </a:p>
          <a:p>
            <a:pPr>
              <a:buNone/>
            </a:pPr>
            <a:r>
              <a:rPr lang="en-US" sz="1600" dirty="0"/>
              <a:t>     </a:t>
            </a:r>
            <a:endParaRPr lang="en-US" u="sng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24C3676-10BC-4C0F-463D-9B3902669AA1}"/>
              </a:ext>
            </a:extLst>
          </p:cNvPr>
          <p:cNvSpPr txBox="1"/>
          <p:nvPr/>
        </p:nvSpPr>
        <p:spPr>
          <a:xfrm>
            <a:off x="351454" y="1437535"/>
            <a:ext cx="1122006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Who will use the system?</a:t>
            </a:r>
          </a:p>
          <a:p>
            <a:pPr marL="800100" lvl="1" indent="-34290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Categories of users:</a:t>
            </a:r>
          </a:p>
          <a:p>
            <a:pPr marL="1257300" lvl="2" indent="-34290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Free User </a:t>
            </a:r>
          </a:p>
          <a:p>
            <a:pPr marL="1257300" lvl="2" indent="-34290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Premium User</a:t>
            </a:r>
          </a:p>
          <a:p>
            <a:pPr marL="1257300" lvl="2" indent="-34290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Admin</a:t>
            </a:r>
          </a:p>
        </p:txBody>
      </p:sp>
    </p:spTree>
    <p:extLst>
      <p:ext uri="{BB962C8B-B14F-4D97-AF65-F5344CB8AC3E}">
        <p14:creationId xmlns:p14="http://schemas.microsoft.com/office/powerpoint/2010/main" val="9156235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63D7B9-C53A-6BA3-7C3D-340A112F88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25712B-E7FB-3771-8B4D-3B9CC62CA5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019" y="78695"/>
            <a:ext cx="10972800" cy="71635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4000" b="1" dirty="0">
                <a:solidFill>
                  <a:srgbClr val="FF0000"/>
                </a:solidFill>
              </a:rPr>
              <a:t>Hands-On  -  Activity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153F3A-186A-2195-89B3-BE5E646A20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176" y="1530220"/>
            <a:ext cx="11206065" cy="4730621"/>
          </a:xfrm>
        </p:spPr>
        <p:txBody>
          <a:bodyPr>
            <a:normAutofit/>
          </a:bodyPr>
          <a:lstStyle/>
          <a:p>
            <a:pPr marL="15240" indent="0">
              <a:buNone/>
            </a:pPr>
            <a:endParaRPr lang="en-US" u="sng" dirty="0"/>
          </a:p>
          <a:p>
            <a:pPr>
              <a:buNone/>
            </a:pPr>
            <a:r>
              <a:rPr lang="en-US" sz="1600" dirty="0"/>
              <a:t>                                                                                                            </a:t>
            </a:r>
          </a:p>
          <a:p>
            <a:pPr>
              <a:buNone/>
            </a:pPr>
            <a:r>
              <a:rPr lang="en-US" sz="1600" dirty="0"/>
              <a:t>     </a:t>
            </a:r>
            <a:endParaRPr lang="en-US" u="sng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092B5A7-4E17-78A2-C7DC-0EC854D8EFBE}"/>
              </a:ext>
            </a:extLst>
          </p:cNvPr>
          <p:cNvSpPr txBox="1"/>
          <p:nvPr/>
        </p:nvSpPr>
        <p:spPr>
          <a:xfrm>
            <a:off x="6010241" y="2791433"/>
            <a:ext cx="5475514" cy="14550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IN" sz="2400" b="1" dirty="0"/>
              <a:t>  Ok Now identify the Users for</a:t>
            </a:r>
          </a:p>
          <a:p>
            <a:pPr algn="ctr">
              <a:lnSpc>
                <a:spcPct val="200000"/>
              </a:lnSpc>
            </a:pPr>
            <a:r>
              <a:rPr lang="en-IN" sz="2400" b="1" dirty="0">
                <a:solidFill>
                  <a:schemeClr val="accent2">
                    <a:lumMod val="50000"/>
                  </a:schemeClr>
                </a:solidFill>
              </a:rPr>
              <a:t>WhatsApp application    </a:t>
            </a:r>
          </a:p>
        </p:txBody>
      </p:sp>
      <p:pic>
        <p:nvPicPr>
          <p:cNvPr id="1026" name="Picture 2" descr="1,395,900+ Activity Time Stock Photos, Pictures &amp; Royalty-Free Images -  iStock">
            <a:extLst>
              <a:ext uri="{FF2B5EF4-FFF2-40B4-BE49-F238E27FC236}">
                <a16:creationId xmlns:a16="http://schemas.microsoft.com/office/drawing/2014/main" id="{77F7171E-61B4-C079-255D-64FD0BAC5D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571" y="2145792"/>
            <a:ext cx="4937760" cy="3090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178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F03681-CEDF-5B4A-5635-74C8ABBBE1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16EC9-F5BF-9573-7BEC-CA43B9B24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019" y="78695"/>
            <a:ext cx="10972800" cy="71635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4000" b="1" dirty="0">
                <a:solidFill>
                  <a:srgbClr val="FF0000"/>
                </a:solidFill>
              </a:rPr>
              <a:t>Let’s Review &amp; Reflect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87EC2E-4999-8AAD-2556-56294DAE10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176" y="1112510"/>
            <a:ext cx="11206065" cy="5378232"/>
          </a:xfrm>
        </p:spPr>
        <p:txBody>
          <a:bodyPr>
            <a:normAutofit/>
          </a:bodyPr>
          <a:lstStyle/>
          <a:p>
            <a:pPr marL="15240" indent="0">
              <a:buNone/>
            </a:pPr>
            <a:endParaRPr lang="en-US" u="sng" dirty="0"/>
          </a:p>
          <a:p>
            <a:pPr>
              <a:buNone/>
            </a:pPr>
            <a:r>
              <a:rPr lang="en-US" sz="1600" dirty="0"/>
              <a:t>                                                                                                            </a:t>
            </a:r>
          </a:p>
          <a:p>
            <a:pPr>
              <a:buNone/>
            </a:pPr>
            <a:r>
              <a:rPr lang="en-US" sz="1600" dirty="0"/>
              <a:t>     </a:t>
            </a:r>
            <a:endParaRPr lang="en-US" u="sng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7532DA1-8968-025F-95DD-C36B12E26C34}"/>
              </a:ext>
            </a:extLst>
          </p:cNvPr>
          <p:cNvSpPr txBox="1"/>
          <p:nvPr/>
        </p:nvSpPr>
        <p:spPr>
          <a:xfrm>
            <a:off x="119921" y="1337362"/>
            <a:ext cx="11627320" cy="36710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just">
              <a:lnSpc>
                <a:spcPct val="200000"/>
              </a:lnSpc>
            </a:pPr>
            <a:r>
              <a:rPr lang="en-US" sz="2400" dirty="0"/>
              <a:t>Example:</a:t>
            </a:r>
          </a:p>
          <a:p>
            <a:pPr lvl="1" algn="just">
              <a:lnSpc>
                <a:spcPct val="200000"/>
              </a:lnSpc>
            </a:pPr>
            <a:r>
              <a:rPr lang="en-US" sz="2400" b="1" dirty="0"/>
              <a:t>Registered User</a:t>
            </a:r>
            <a:r>
              <a:rPr lang="en-US" sz="2400" dirty="0"/>
              <a:t>:		</a:t>
            </a:r>
            <a:r>
              <a:rPr lang="en-US" sz="2000" dirty="0"/>
              <a:t>Any person who has signed up using a phone number</a:t>
            </a:r>
            <a:endParaRPr lang="en-US" sz="2400" dirty="0"/>
          </a:p>
          <a:p>
            <a:pPr lvl="1" algn="just">
              <a:lnSpc>
                <a:spcPct val="200000"/>
              </a:lnSpc>
            </a:pPr>
            <a:r>
              <a:rPr lang="en-US" sz="2400" b="1" dirty="0"/>
              <a:t>Admin (Group Admin):</a:t>
            </a:r>
            <a:r>
              <a:rPr lang="en-US" sz="2400" dirty="0"/>
              <a:t>	</a:t>
            </a:r>
            <a:r>
              <a:rPr lang="en-US" sz="2000" dirty="0"/>
              <a:t>A user who creates a group or is given admin privileges</a:t>
            </a:r>
          </a:p>
          <a:p>
            <a:pPr lvl="1" algn="just">
              <a:lnSpc>
                <a:spcPct val="200000"/>
              </a:lnSpc>
            </a:pPr>
            <a:r>
              <a:rPr lang="en-US" sz="2400" b="1" dirty="0"/>
              <a:t>Unregistered Contact</a:t>
            </a:r>
            <a:r>
              <a:rPr lang="en-US" sz="2400" dirty="0"/>
              <a:t>:		</a:t>
            </a:r>
            <a:r>
              <a:rPr lang="en-US" sz="2000" dirty="0"/>
              <a:t>A contact saved in a user’s phone but not yet on WhatsApp</a:t>
            </a:r>
            <a:endParaRPr lang="en-US" sz="2400" dirty="0"/>
          </a:p>
          <a:p>
            <a:pPr lvl="1" algn="just">
              <a:lnSpc>
                <a:spcPct val="200000"/>
              </a:lnSpc>
            </a:pPr>
            <a:r>
              <a:rPr lang="en-US" sz="2400" b="1" dirty="0"/>
              <a:t>System (Backend Services):</a:t>
            </a:r>
            <a:r>
              <a:rPr lang="en-US" sz="2400" dirty="0"/>
              <a:t>	</a:t>
            </a:r>
            <a:r>
              <a:rPr lang="en-US" sz="2000" dirty="0"/>
              <a:t>Handles message routing, encryption, sync, and storage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445959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98A4AC-0662-BC7E-E89C-43737D3EE1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D6C551-8D34-EA3A-80EA-366A15F3B2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019" y="78695"/>
            <a:ext cx="10972800" cy="71635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4000" b="1" dirty="0">
                <a:solidFill>
                  <a:srgbClr val="FF0000"/>
                </a:solidFill>
              </a:rPr>
              <a:t>Workflow of Each User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0732FF-594B-AC2A-65D6-0F1EA9621E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176" y="1530220"/>
            <a:ext cx="11206065" cy="4730621"/>
          </a:xfrm>
        </p:spPr>
        <p:txBody>
          <a:bodyPr>
            <a:normAutofit/>
          </a:bodyPr>
          <a:lstStyle/>
          <a:p>
            <a:pPr marL="15240" indent="0">
              <a:buNone/>
            </a:pPr>
            <a:endParaRPr lang="en-US" u="sng" dirty="0"/>
          </a:p>
          <a:p>
            <a:pPr>
              <a:buNone/>
            </a:pPr>
            <a:r>
              <a:rPr lang="en-US" sz="1600" dirty="0"/>
              <a:t>                                                                                                            </a:t>
            </a:r>
          </a:p>
          <a:p>
            <a:pPr>
              <a:buNone/>
            </a:pPr>
            <a:r>
              <a:rPr lang="en-US" sz="1600" dirty="0"/>
              <a:t>     </a:t>
            </a:r>
            <a:endParaRPr lang="en-US" u="sng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EB19FD3-3097-EAA1-1B00-E37D5139B7B1}"/>
              </a:ext>
            </a:extLst>
          </p:cNvPr>
          <p:cNvSpPr txBox="1"/>
          <p:nvPr/>
        </p:nvSpPr>
        <p:spPr>
          <a:xfrm>
            <a:off x="971940" y="886209"/>
            <a:ext cx="10240703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en-US" sz="2400" b="1" dirty="0"/>
              <a:t>Define workflow [ User role and actions].</a:t>
            </a:r>
          </a:p>
          <a:p>
            <a:pPr algn="just"/>
            <a:r>
              <a:rPr lang="en-US" sz="2400" dirty="0"/>
              <a:t>Free User Workflow Example:</a:t>
            </a:r>
          </a:p>
          <a:p>
            <a:pPr marL="432000" indent="-457200">
              <a:buFont typeface="Arial" pitchFamily="34" charset="0"/>
              <a:buChar char="•"/>
            </a:pPr>
            <a:r>
              <a:rPr lang="en-IN" sz="2400" dirty="0"/>
              <a:t>Browse Music (songs, albums, playlists)</a:t>
            </a:r>
          </a:p>
          <a:p>
            <a:pPr marL="432000" indent="-457200">
              <a:buFont typeface="Arial" pitchFamily="34" charset="0"/>
              <a:buChar char="•"/>
            </a:pPr>
            <a:r>
              <a:rPr lang="en-IN" sz="2400" dirty="0"/>
              <a:t>Listen to music (limited access)</a:t>
            </a:r>
          </a:p>
          <a:p>
            <a:pPr marL="432000" indent="-457200">
              <a:buFont typeface="Arial" pitchFamily="34" charset="0"/>
              <a:buChar char="•"/>
            </a:pPr>
            <a:r>
              <a:rPr lang="en-IN" sz="2400" dirty="0"/>
              <a:t>Search for music</a:t>
            </a:r>
          </a:p>
          <a:p>
            <a:pPr marL="432000" indent="-457200">
              <a:buFont typeface="Arial" pitchFamily="34" charset="0"/>
              <a:buChar char="•"/>
            </a:pPr>
            <a:r>
              <a:rPr lang="en-IN" sz="2400" dirty="0"/>
              <a:t>Create an account</a:t>
            </a:r>
          </a:p>
          <a:p>
            <a:pPr marL="432000" indent="-457200">
              <a:buFont typeface="Arial" pitchFamily="34" charset="0"/>
              <a:buChar char="•"/>
            </a:pPr>
            <a:r>
              <a:rPr lang="en-IN" sz="2400" dirty="0"/>
              <a:t>Play songs (with ads and limited skips)</a:t>
            </a:r>
          </a:p>
          <a:p>
            <a:pPr marL="432000" indent="-457200">
              <a:buFont typeface="Arial" pitchFamily="34" charset="0"/>
              <a:buChar char="•"/>
            </a:pPr>
            <a:endParaRPr lang="en-IN" sz="2400" dirty="0"/>
          </a:p>
          <a:p>
            <a:r>
              <a:rPr lang="en-IN" sz="2400" b="1" dirty="0"/>
              <a:t>Admin</a:t>
            </a:r>
            <a:r>
              <a:rPr lang="en-IN" sz="2400" dirty="0"/>
              <a:t>:</a:t>
            </a:r>
          </a:p>
          <a:p>
            <a:r>
              <a:rPr lang="en-IN" sz="2400" dirty="0"/>
              <a:t>Manage user accounts</a:t>
            </a:r>
          </a:p>
          <a:p>
            <a:r>
              <a:rPr lang="en-IN" sz="2400" dirty="0"/>
              <a:t>Moderate content (songs, playlists, comments)</a:t>
            </a:r>
          </a:p>
          <a:p>
            <a:r>
              <a:rPr lang="en-IN" sz="2400" dirty="0"/>
              <a:t>View user activity and statistics</a:t>
            </a:r>
          </a:p>
          <a:p>
            <a:r>
              <a:rPr lang="en-IN" sz="2400" dirty="0"/>
              <a:t>Add and remove content (songs, albums, etc.)</a:t>
            </a:r>
          </a:p>
          <a:p>
            <a:pPr marL="432000" indent="-457200"/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2964244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CF6768-29CB-5812-F098-EEA4FF99C3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E3916E-FC79-A042-E6BD-5A877A7782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019" y="78695"/>
            <a:ext cx="10972800" cy="71635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4000" b="1" dirty="0">
                <a:solidFill>
                  <a:srgbClr val="FF0000"/>
                </a:solidFill>
              </a:rPr>
              <a:t>Hands-On  -  Activity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065091-4A61-B503-19E0-06FCEA5744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176" y="1530220"/>
            <a:ext cx="11206065" cy="4730621"/>
          </a:xfrm>
        </p:spPr>
        <p:txBody>
          <a:bodyPr>
            <a:normAutofit/>
          </a:bodyPr>
          <a:lstStyle/>
          <a:p>
            <a:pPr marL="15240" indent="0">
              <a:buNone/>
            </a:pPr>
            <a:endParaRPr lang="en-US" u="sng" dirty="0"/>
          </a:p>
          <a:p>
            <a:pPr>
              <a:buNone/>
            </a:pPr>
            <a:r>
              <a:rPr lang="en-US" sz="1600" dirty="0"/>
              <a:t>                                                                                                            </a:t>
            </a:r>
          </a:p>
          <a:p>
            <a:pPr>
              <a:buNone/>
            </a:pPr>
            <a:r>
              <a:rPr lang="en-US" sz="1600" dirty="0"/>
              <a:t>     </a:t>
            </a:r>
            <a:endParaRPr lang="en-US" u="sng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5433C31-0D9A-23E1-57BF-8662FFA710B2}"/>
              </a:ext>
            </a:extLst>
          </p:cNvPr>
          <p:cNvSpPr txBox="1"/>
          <p:nvPr/>
        </p:nvSpPr>
        <p:spPr>
          <a:xfrm>
            <a:off x="6010241" y="2791433"/>
            <a:ext cx="5475514" cy="21936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IN" sz="2400" b="1" dirty="0"/>
              <a:t>  Ok Now identify the Workflow for Registered User for</a:t>
            </a:r>
          </a:p>
          <a:p>
            <a:pPr algn="ctr">
              <a:lnSpc>
                <a:spcPct val="200000"/>
              </a:lnSpc>
            </a:pPr>
            <a:r>
              <a:rPr lang="en-IN" sz="2400" b="1" dirty="0">
                <a:solidFill>
                  <a:schemeClr val="accent2">
                    <a:lumMod val="50000"/>
                  </a:schemeClr>
                </a:solidFill>
              </a:rPr>
              <a:t>WhatsApp application    </a:t>
            </a:r>
          </a:p>
        </p:txBody>
      </p:sp>
      <p:pic>
        <p:nvPicPr>
          <p:cNvPr id="1026" name="Picture 2" descr="1,395,900+ Activity Time Stock Photos, Pictures &amp; Royalty-Free Images -  iStock">
            <a:extLst>
              <a:ext uri="{FF2B5EF4-FFF2-40B4-BE49-F238E27FC236}">
                <a16:creationId xmlns:a16="http://schemas.microsoft.com/office/drawing/2014/main" id="{FECD5704-2273-3BF1-4627-F573C9685E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571" y="2145792"/>
            <a:ext cx="4937760" cy="3090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6532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54C2011-CB98-AFD9-F4E2-001DA0B74FF5}"/>
              </a:ext>
            </a:extLst>
          </p:cNvPr>
          <p:cNvSpPr txBox="1">
            <a:spLocks/>
          </p:cNvSpPr>
          <p:nvPr/>
        </p:nvSpPr>
        <p:spPr>
          <a:xfrm>
            <a:off x="1717675" y="2986088"/>
            <a:ext cx="8756650" cy="147002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SOFTWARE ENGINEERING LAB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(23CC505PC)</a:t>
            </a:r>
            <a:endParaRPr kumimoji="0" lang="en-IN" sz="3600" b="0" i="0" u="none" strike="noStrike" kern="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F75505-9B9D-ED97-057A-2F070E9D24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C7001-921A-8EDD-4025-A6C1DB6407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019" y="33725"/>
            <a:ext cx="10972800" cy="460951"/>
          </a:xfrm>
        </p:spPr>
        <p:txBody>
          <a:bodyPr>
            <a:normAutofit fontScale="90000"/>
          </a:bodyPr>
          <a:lstStyle/>
          <a:p>
            <a:pPr>
              <a:buNone/>
            </a:pPr>
            <a:r>
              <a:rPr lang="en-US" sz="4000" b="1" dirty="0">
                <a:solidFill>
                  <a:srgbClr val="FF0000"/>
                </a:solidFill>
              </a:rPr>
              <a:t>Let’s Review &amp; Reflect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1DEA18-6ED9-5090-666C-5337B98B07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176" y="1112510"/>
            <a:ext cx="11206065" cy="5378232"/>
          </a:xfrm>
        </p:spPr>
        <p:txBody>
          <a:bodyPr>
            <a:normAutofit/>
          </a:bodyPr>
          <a:lstStyle/>
          <a:p>
            <a:pPr marL="15240" indent="0">
              <a:buNone/>
            </a:pPr>
            <a:endParaRPr lang="en-US" u="sng" dirty="0"/>
          </a:p>
          <a:p>
            <a:pPr>
              <a:buNone/>
            </a:pPr>
            <a:r>
              <a:rPr lang="en-US" sz="1600" dirty="0"/>
              <a:t>                                                                                                            </a:t>
            </a:r>
          </a:p>
          <a:p>
            <a:pPr>
              <a:buNone/>
            </a:pPr>
            <a:r>
              <a:rPr lang="en-US" sz="1600" dirty="0"/>
              <a:t>     </a:t>
            </a:r>
            <a:endParaRPr lang="en-US" u="sng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9642B7B-2505-D7C0-D047-66989AAF0631}"/>
              </a:ext>
            </a:extLst>
          </p:cNvPr>
          <p:cNvSpPr txBox="1"/>
          <p:nvPr/>
        </p:nvSpPr>
        <p:spPr>
          <a:xfrm>
            <a:off x="524653" y="933191"/>
            <a:ext cx="11222588" cy="5663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just"/>
            <a:r>
              <a:rPr lang="en-US" sz="2400" b="1" dirty="0"/>
              <a:t>Registered User Workflow:</a:t>
            </a:r>
          </a:p>
          <a:p>
            <a:pPr marL="914400" lvl="1" indent="-457200" algn="just">
              <a:lnSpc>
                <a:spcPct val="200000"/>
              </a:lnSpc>
              <a:buAutoNum type="alphaLcParenR"/>
            </a:pPr>
            <a:r>
              <a:rPr lang="en-US" sz="2000" b="1" dirty="0"/>
              <a:t>Registration &amp; Setup</a:t>
            </a:r>
          </a:p>
          <a:p>
            <a:pPr marL="1257300" lvl="2" indent="-342900" algn="just">
              <a:buFont typeface="Arial" panose="020B0604020202020204" pitchFamily="34" charset="0"/>
              <a:buChar char="•"/>
            </a:pPr>
            <a:r>
              <a:rPr lang="en-US" dirty="0"/>
              <a:t>Install the app</a:t>
            </a:r>
          </a:p>
          <a:p>
            <a:pPr marL="1257300" lvl="2" indent="-342900" algn="just">
              <a:buFont typeface="Arial" panose="020B0604020202020204" pitchFamily="34" charset="0"/>
              <a:buChar char="•"/>
            </a:pPr>
            <a:r>
              <a:rPr lang="en-US" dirty="0"/>
              <a:t>Enter phone number</a:t>
            </a:r>
          </a:p>
          <a:p>
            <a:pPr marL="1257300" lvl="2" indent="-342900" algn="just">
              <a:buFont typeface="Arial" panose="020B0604020202020204" pitchFamily="34" charset="0"/>
              <a:buChar char="•"/>
            </a:pPr>
            <a:r>
              <a:rPr lang="en-US" dirty="0"/>
              <a:t>Receive and enter OTP</a:t>
            </a:r>
          </a:p>
          <a:p>
            <a:pPr marL="1257300" lvl="2" indent="-342900" algn="just">
              <a:buFont typeface="Arial" panose="020B0604020202020204" pitchFamily="34" charset="0"/>
              <a:buChar char="•"/>
            </a:pPr>
            <a:r>
              <a:rPr lang="en-US" dirty="0"/>
              <a:t>Set name and profile picture</a:t>
            </a:r>
          </a:p>
          <a:p>
            <a:pPr lvl="1"/>
            <a:r>
              <a:rPr lang="en-US" sz="2000" b="1" dirty="0"/>
              <a:t>b) Messaging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/>
              <a:t>View contacts who use WhatsApp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/>
              <a:t>Select a contact to chat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/>
              <a:t>Type and send message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/>
              <a:t>Message gets encrypted, sent to server, then to recipient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/>
              <a:t>View message delivery (✓, ✓✓, ✓✓ blue)</a:t>
            </a:r>
          </a:p>
          <a:p>
            <a:pPr lvl="1"/>
            <a:r>
              <a:rPr lang="en-US" sz="2000" b="1" dirty="0"/>
              <a:t>c) Calling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/>
              <a:t>Tap on call icon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/>
              <a:t>Choose voice/video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/>
              <a:t>System connects via VoIP protocol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/>
              <a:t>End-to-end encrypted communication</a:t>
            </a:r>
          </a:p>
          <a:p>
            <a:pPr lvl="1" algn="just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283338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8420DA-2EC2-D0CC-0996-F2E0DB82AD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5A3308-0BFB-1207-E58E-E6C6D0174C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019" y="33725"/>
            <a:ext cx="10972800" cy="460951"/>
          </a:xfrm>
        </p:spPr>
        <p:txBody>
          <a:bodyPr>
            <a:normAutofit fontScale="90000"/>
          </a:bodyPr>
          <a:lstStyle/>
          <a:p>
            <a:pPr>
              <a:buNone/>
            </a:pPr>
            <a:r>
              <a:rPr lang="en-US" sz="4000" b="1" dirty="0">
                <a:solidFill>
                  <a:srgbClr val="FF0000"/>
                </a:solidFill>
              </a:rPr>
              <a:t>Let’s Review &amp; Reflect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B6E060-D215-205D-5AC1-1429A8A96F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176" y="1112510"/>
            <a:ext cx="11206065" cy="5378232"/>
          </a:xfrm>
        </p:spPr>
        <p:txBody>
          <a:bodyPr>
            <a:normAutofit/>
          </a:bodyPr>
          <a:lstStyle/>
          <a:p>
            <a:pPr marL="15240" indent="0">
              <a:buNone/>
            </a:pPr>
            <a:endParaRPr lang="en-US" u="sng" dirty="0"/>
          </a:p>
          <a:p>
            <a:pPr>
              <a:buNone/>
            </a:pPr>
            <a:r>
              <a:rPr lang="en-US" sz="1600" dirty="0"/>
              <a:t>                                                                                                            </a:t>
            </a:r>
          </a:p>
          <a:p>
            <a:pPr>
              <a:buNone/>
            </a:pPr>
            <a:r>
              <a:rPr lang="en-US" sz="1600" dirty="0"/>
              <a:t>     </a:t>
            </a:r>
            <a:endParaRPr lang="en-US" u="sng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E81DAB0-00D1-3EAB-297F-6BDBD919FE6F}"/>
              </a:ext>
            </a:extLst>
          </p:cNvPr>
          <p:cNvSpPr txBox="1"/>
          <p:nvPr/>
        </p:nvSpPr>
        <p:spPr>
          <a:xfrm>
            <a:off x="567125" y="1397886"/>
            <a:ext cx="11222588" cy="34439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just"/>
            <a:r>
              <a:rPr lang="en-US" sz="2400" b="1" dirty="0"/>
              <a:t>Group Admin Workflow:</a:t>
            </a:r>
          </a:p>
          <a:p>
            <a:pPr marL="1257300" lvl="2" indent="-34290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Create a group and name it</a:t>
            </a:r>
          </a:p>
          <a:p>
            <a:pPr marL="1257300" lvl="2" indent="-34290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Add members from contact list</a:t>
            </a:r>
          </a:p>
          <a:p>
            <a:pPr marL="1257300" lvl="2" indent="-34290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Assign other admins (optional)</a:t>
            </a:r>
          </a:p>
          <a:p>
            <a:pPr marL="1257300" lvl="2" indent="-34290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Control settings: allow all to send messages or only admins</a:t>
            </a:r>
          </a:p>
          <a:p>
            <a:pPr marL="1257300" lvl="2" indent="-34290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Remove/add participants</a:t>
            </a:r>
          </a:p>
        </p:txBody>
      </p:sp>
    </p:spTree>
    <p:extLst>
      <p:ext uri="{BB962C8B-B14F-4D97-AF65-F5344CB8AC3E}">
        <p14:creationId xmlns:p14="http://schemas.microsoft.com/office/powerpoint/2010/main" val="14562341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Use case diagram of </a:t>
            </a:r>
            <a:r>
              <a:rPr lang="en-IN" dirty="0" err="1"/>
              <a:t>Spotify</a:t>
            </a:r>
            <a:endParaRPr lang="en-IN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29193" y="1292745"/>
            <a:ext cx="9623686" cy="52729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055F6B-8F0E-31D9-ECCD-82E3FF141D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F77E72-0796-DA44-7573-06E511566C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019" y="78695"/>
            <a:ext cx="10972800" cy="71635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4000" b="1" dirty="0">
                <a:solidFill>
                  <a:srgbClr val="FF0000"/>
                </a:solidFill>
              </a:rPr>
              <a:t>Software Installation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650366-8097-76AD-85FA-F5F0D28D65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176" y="1530220"/>
            <a:ext cx="11206065" cy="4730621"/>
          </a:xfrm>
        </p:spPr>
        <p:txBody>
          <a:bodyPr>
            <a:normAutofit/>
          </a:bodyPr>
          <a:lstStyle/>
          <a:p>
            <a:pPr marL="15240" indent="0">
              <a:buNone/>
            </a:pPr>
            <a:endParaRPr lang="en-US" u="sng" dirty="0"/>
          </a:p>
          <a:p>
            <a:pPr>
              <a:buNone/>
            </a:pPr>
            <a:r>
              <a:rPr lang="en-US" sz="1600" dirty="0"/>
              <a:t>                                                                                                            </a:t>
            </a:r>
          </a:p>
          <a:p>
            <a:pPr>
              <a:buNone/>
            </a:pPr>
            <a:r>
              <a:rPr lang="en-US" sz="1600" dirty="0"/>
              <a:t>     </a:t>
            </a:r>
            <a:endParaRPr lang="en-US" u="sn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4F9F46-FF3A-C08E-93E6-0227683ED7A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/>
          <a:srcRect l="10967" t="43441" r="6129" b="43799"/>
          <a:stretch/>
        </p:blipFill>
        <p:spPr>
          <a:xfrm>
            <a:off x="0" y="2050627"/>
            <a:ext cx="12192000" cy="2190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7109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905428-33CD-8123-D02A-A37770CE8A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2BC7B-C4D9-DFB6-F325-21F0CADE32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019" y="78694"/>
            <a:ext cx="10972800" cy="1115623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4000" b="1" dirty="0">
                <a:solidFill>
                  <a:srgbClr val="FF0000"/>
                </a:solidFill>
              </a:rPr>
              <a:t>What is the use of STARUML?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79BC06-12A7-351B-E25D-15FBECD578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176" y="1530220"/>
            <a:ext cx="11206065" cy="4730621"/>
          </a:xfrm>
        </p:spPr>
        <p:txBody>
          <a:bodyPr>
            <a:normAutofit/>
          </a:bodyPr>
          <a:lstStyle/>
          <a:p>
            <a:pPr marL="15240" indent="0">
              <a:buNone/>
            </a:pPr>
            <a:endParaRPr lang="en-US" u="sng" dirty="0"/>
          </a:p>
          <a:p>
            <a:pPr>
              <a:buNone/>
            </a:pPr>
            <a:r>
              <a:rPr lang="en-US" sz="1600" dirty="0"/>
              <a:t>                                                                                                            </a:t>
            </a:r>
          </a:p>
          <a:p>
            <a:pPr>
              <a:buNone/>
            </a:pPr>
            <a:r>
              <a:rPr lang="en-US" sz="1600" dirty="0"/>
              <a:t>     </a:t>
            </a:r>
            <a:endParaRPr lang="en-US" u="sng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54B0252-9929-FE38-CF37-7794AEE8662B}"/>
              </a:ext>
            </a:extLst>
          </p:cNvPr>
          <p:cNvSpPr txBox="1"/>
          <p:nvPr/>
        </p:nvSpPr>
        <p:spPr>
          <a:xfrm>
            <a:off x="351454" y="1437535"/>
            <a:ext cx="11220060" cy="5148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StarUML is a widely used software modeling tool primarily designed for creating and managing software architecture and system models using the Unified Modeling Language (UML).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It allows you to visually map out how different parts of a system or application will work together, making it easier to plan, communicate, and build the system effectively. 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Think of it as a </a:t>
            </a:r>
            <a:r>
              <a:rPr lang="en-US" sz="2400" dirty="0">
                <a:solidFill>
                  <a:srgbClr val="FF0000"/>
                </a:solidFill>
              </a:rPr>
              <a:t>drawing tool for software engineers </a:t>
            </a:r>
            <a:r>
              <a:rPr lang="en-US" sz="2400" dirty="0"/>
              <a:t>to sketch out their ideas.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890852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019" y="78694"/>
            <a:ext cx="10972800" cy="1115623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4000" b="1" dirty="0">
                <a:solidFill>
                  <a:srgbClr val="FF0000"/>
                </a:solidFill>
              </a:rPr>
              <a:t>How to install STARUML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176" y="1530220"/>
            <a:ext cx="11206065" cy="4730621"/>
          </a:xfrm>
        </p:spPr>
        <p:txBody>
          <a:bodyPr>
            <a:normAutofit/>
          </a:bodyPr>
          <a:lstStyle/>
          <a:p>
            <a:pPr marL="15240" indent="0">
              <a:buNone/>
            </a:pPr>
            <a:endParaRPr lang="en-US" u="sng" dirty="0"/>
          </a:p>
          <a:p>
            <a:pPr>
              <a:buNone/>
            </a:pPr>
            <a:r>
              <a:rPr lang="en-US" sz="1600" dirty="0"/>
              <a:t>                                                                                                            </a:t>
            </a:r>
          </a:p>
          <a:p>
            <a:pPr>
              <a:buNone/>
            </a:pPr>
            <a:r>
              <a:rPr lang="en-US" sz="1600" dirty="0"/>
              <a:t>     </a:t>
            </a:r>
            <a:endParaRPr lang="en-US" u="sng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E4AD6D3-13EA-94E7-D769-C890BC57B53E}"/>
              </a:ext>
            </a:extLst>
          </p:cNvPr>
          <p:cNvSpPr txBox="1"/>
          <p:nvPr/>
        </p:nvSpPr>
        <p:spPr>
          <a:xfrm>
            <a:off x="247260" y="933061"/>
            <a:ext cx="11220060" cy="716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Search for StarUML in Google and Click on the official link </a:t>
            </a:r>
            <a:endParaRPr lang="en-IN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4DD98D-8FDE-E9DF-6E27-7067FFA7802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/>
          <a:srcRect t="14558" r="5676" b="7347"/>
          <a:stretch/>
        </p:blipFill>
        <p:spPr>
          <a:xfrm>
            <a:off x="0" y="1912776"/>
            <a:ext cx="12192000" cy="494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350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019" y="78694"/>
            <a:ext cx="10972800" cy="1115623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4000" b="1" dirty="0">
                <a:solidFill>
                  <a:srgbClr val="FF0000"/>
                </a:solidFill>
              </a:rPr>
              <a:t>How to install STARUML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176" y="1530220"/>
            <a:ext cx="11206065" cy="4730621"/>
          </a:xfrm>
        </p:spPr>
        <p:txBody>
          <a:bodyPr>
            <a:normAutofit/>
          </a:bodyPr>
          <a:lstStyle/>
          <a:p>
            <a:pPr marL="15240" indent="0">
              <a:buNone/>
            </a:pPr>
            <a:endParaRPr lang="en-US" u="sng" dirty="0"/>
          </a:p>
          <a:p>
            <a:pPr>
              <a:buNone/>
            </a:pPr>
            <a:r>
              <a:rPr lang="en-US" sz="1600" dirty="0"/>
              <a:t>                                                                                                            </a:t>
            </a:r>
          </a:p>
          <a:p>
            <a:pPr>
              <a:buNone/>
            </a:pPr>
            <a:r>
              <a:rPr lang="en-US" sz="1600" dirty="0"/>
              <a:t>     </a:t>
            </a:r>
            <a:endParaRPr lang="en-US" u="sng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E4AD6D3-13EA-94E7-D769-C890BC57B53E}"/>
              </a:ext>
            </a:extLst>
          </p:cNvPr>
          <p:cNvSpPr txBox="1"/>
          <p:nvPr/>
        </p:nvSpPr>
        <p:spPr>
          <a:xfrm>
            <a:off x="247260" y="933061"/>
            <a:ext cx="11220060" cy="716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Go this site </a:t>
            </a:r>
            <a:r>
              <a:rPr lang="en-US" sz="2400" dirty="0">
                <a:hlinkClick r:id="rId3"/>
              </a:rPr>
              <a:t>https://staruml.io/</a:t>
            </a:r>
            <a:r>
              <a:rPr lang="en-US" sz="2400" dirty="0"/>
              <a:t> and download StarUML for Windows/Mac</a:t>
            </a:r>
            <a:endParaRPr lang="en-IN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4B1FB6B-4192-02BA-A70C-6040E38B0C2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/>
          <a:srcRect t="6258" r="5676" b="4762"/>
          <a:stretch/>
        </p:blipFill>
        <p:spPr>
          <a:xfrm>
            <a:off x="0" y="1649411"/>
            <a:ext cx="12192000" cy="5208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956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019" y="78694"/>
            <a:ext cx="10972800" cy="518465"/>
          </a:xfrm>
        </p:spPr>
        <p:txBody>
          <a:bodyPr>
            <a:normAutofit fontScale="90000"/>
          </a:bodyPr>
          <a:lstStyle/>
          <a:p>
            <a:pPr>
              <a:buNone/>
            </a:pPr>
            <a:r>
              <a:rPr lang="en-US" sz="4000" b="1" dirty="0">
                <a:solidFill>
                  <a:srgbClr val="FF0000"/>
                </a:solidFill>
              </a:rPr>
              <a:t>How to install STARUML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176" y="1530220"/>
            <a:ext cx="11206065" cy="4730621"/>
          </a:xfrm>
        </p:spPr>
        <p:txBody>
          <a:bodyPr>
            <a:normAutofit/>
          </a:bodyPr>
          <a:lstStyle/>
          <a:p>
            <a:pPr marL="15240" indent="0">
              <a:buNone/>
            </a:pPr>
            <a:endParaRPr lang="en-US" u="sng" dirty="0"/>
          </a:p>
          <a:p>
            <a:pPr>
              <a:buNone/>
            </a:pPr>
            <a:r>
              <a:rPr lang="en-US" sz="1600" dirty="0"/>
              <a:t>                                                                                                            </a:t>
            </a:r>
          </a:p>
          <a:p>
            <a:pPr>
              <a:buNone/>
            </a:pPr>
            <a:r>
              <a:rPr lang="en-US" sz="1600" dirty="0"/>
              <a:t>     </a:t>
            </a:r>
            <a:endParaRPr lang="en-US" u="sng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E4AD6D3-13EA-94E7-D769-C890BC57B53E}"/>
              </a:ext>
            </a:extLst>
          </p:cNvPr>
          <p:cNvSpPr txBox="1"/>
          <p:nvPr/>
        </p:nvSpPr>
        <p:spPr>
          <a:xfrm>
            <a:off x="163285" y="419878"/>
            <a:ext cx="11220060" cy="716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StarUML interface after installation</a:t>
            </a:r>
            <a:endParaRPr lang="en-IN" sz="2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D9E322B-35BA-2D01-809B-05EF9F34B03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/>
          <a:srcRect l="3061" t="9660" r="18954"/>
          <a:stretch/>
        </p:blipFill>
        <p:spPr>
          <a:xfrm>
            <a:off x="0" y="1136228"/>
            <a:ext cx="12192000" cy="5721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026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019" y="78694"/>
            <a:ext cx="10972800" cy="518465"/>
          </a:xfrm>
        </p:spPr>
        <p:txBody>
          <a:bodyPr>
            <a:normAutofit fontScale="90000"/>
          </a:bodyPr>
          <a:lstStyle/>
          <a:p>
            <a:pPr>
              <a:buNone/>
            </a:pPr>
            <a:r>
              <a:rPr lang="en-US" sz="4000" b="1" dirty="0">
                <a:solidFill>
                  <a:srgbClr val="FF0000"/>
                </a:solidFill>
              </a:rPr>
              <a:t>How to install STARUML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176" y="1530220"/>
            <a:ext cx="11206065" cy="4730621"/>
          </a:xfrm>
        </p:spPr>
        <p:txBody>
          <a:bodyPr>
            <a:normAutofit/>
          </a:bodyPr>
          <a:lstStyle/>
          <a:p>
            <a:pPr marL="15240" indent="0">
              <a:buNone/>
            </a:pPr>
            <a:endParaRPr lang="en-US" u="sng" dirty="0"/>
          </a:p>
          <a:p>
            <a:pPr>
              <a:buNone/>
            </a:pPr>
            <a:r>
              <a:rPr lang="en-US" sz="1600" dirty="0"/>
              <a:t>                                                                                                            </a:t>
            </a:r>
          </a:p>
          <a:p>
            <a:pPr>
              <a:buNone/>
            </a:pPr>
            <a:r>
              <a:rPr lang="en-US" sz="1600" dirty="0"/>
              <a:t>     </a:t>
            </a:r>
            <a:endParaRPr lang="en-US" u="sng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E4AD6D3-13EA-94E7-D769-C890BC57B53E}"/>
              </a:ext>
            </a:extLst>
          </p:cNvPr>
          <p:cNvSpPr txBox="1"/>
          <p:nvPr/>
        </p:nvSpPr>
        <p:spPr>
          <a:xfrm>
            <a:off x="163285" y="419878"/>
            <a:ext cx="11220060" cy="716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StarUML interface after installation</a:t>
            </a:r>
            <a:endParaRPr lang="en-IN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4B945C-D25A-55F5-82B7-43967BB09F8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/>
          <a:srcRect b="4489"/>
          <a:stretch/>
        </p:blipFill>
        <p:spPr>
          <a:xfrm>
            <a:off x="0" y="1136228"/>
            <a:ext cx="12192000" cy="5721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941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019" y="78694"/>
            <a:ext cx="10972800" cy="1115623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4000" b="1" dirty="0">
                <a:solidFill>
                  <a:srgbClr val="FF0000"/>
                </a:solidFill>
              </a:rPr>
              <a:t>What is the use of GITBASH?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176" y="1530220"/>
            <a:ext cx="11206065" cy="4730621"/>
          </a:xfrm>
        </p:spPr>
        <p:txBody>
          <a:bodyPr>
            <a:normAutofit/>
          </a:bodyPr>
          <a:lstStyle/>
          <a:p>
            <a:pPr marL="15240" indent="0">
              <a:buNone/>
            </a:pPr>
            <a:endParaRPr lang="en-US" u="sng" dirty="0"/>
          </a:p>
          <a:p>
            <a:pPr>
              <a:buNone/>
            </a:pPr>
            <a:r>
              <a:rPr lang="en-US" sz="1600" dirty="0"/>
              <a:t>                                                                                                            </a:t>
            </a:r>
          </a:p>
          <a:p>
            <a:pPr>
              <a:buNone/>
            </a:pPr>
            <a:r>
              <a:rPr lang="en-US" sz="1600" dirty="0"/>
              <a:t>     </a:t>
            </a:r>
            <a:endParaRPr lang="en-US" u="sng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E4AD6D3-13EA-94E7-D769-C890BC57B53E}"/>
              </a:ext>
            </a:extLst>
          </p:cNvPr>
          <p:cNvSpPr txBox="1"/>
          <p:nvPr/>
        </p:nvSpPr>
        <p:spPr>
          <a:xfrm>
            <a:off x="568389" y="776783"/>
            <a:ext cx="11220060" cy="6081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Git Bash is an application that lets you use Git commands on your computer.</a:t>
            </a:r>
          </a:p>
          <a:p>
            <a:pPr marL="742950" lvl="1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rgbClr val="FF0000"/>
                </a:solidFill>
              </a:rPr>
              <a:t>Git: </a:t>
            </a:r>
            <a:r>
              <a:rPr lang="en-US" sz="2200" dirty="0"/>
              <a:t>A tool for tracking changes in files, mainly used for managing code in software projects.</a:t>
            </a:r>
          </a:p>
          <a:p>
            <a:pPr marL="742950" lvl="1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rgbClr val="FF0000"/>
                </a:solidFill>
              </a:rPr>
              <a:t>Bash: </a:t>
            </a:r>
            <a:r>
              <a:rPr lang="en-US" sz="2200" dirty="0"/>
              <a:t>A command-line tool that allows you to type in commands to perform various tasks on your computer.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rgbClr val="FF0000"/>
                </a:solidFill>
              </a:rPr>
              <a:t>Purpose: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Git Bash combines Git and Bash, so you can easily manage your code and use commands to work with files and projects. It’s like a smart helper for keeping track of changes and collaborating with others on coding projects.</a:t>
            </a:r>
            <a:endParaRPr lang="en-IN" sz="2200" dirty="0"/>
          </a:p>
        </p:txBody>
      </p:sp>
    </p:spTree>
    <p:extLst>
      <p:ext uri="{BB962C8B-B14F-4D97-AF65-F5344CB8AC3E}">
        <p14:creationId xmlns:p14="http://schemas.microsoft.com/office/powerpoint/2010/main" val="1487998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019" y="78695"/>
            <a:ext cx="10972800" cy="71635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4000" b="1" dirty="0">
                <a:solidFill>
                  <a:srgbClr val="FF0000"/>
                </a:solidFill>
              </a:rPr>
              <a:t>SRS Document – A Practical Guide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176" y="1530220"/>
            <a:ext cx="11206065" cy="4730621"/>
          </a:xfrm>
        </p:spPr>
        <p:txBody>
          <a:bodyPr>
            <a:normAutofit/>
          </a:bodyPr>
          <a:lstStyle/>
          <a:p>
            <a:pPr marL="15240" indent="0">
              <a:buNone/>
            </a:pPr>
            <a:endParaRPr lang="en-US" u="sng" dirty="0"/>
          </a:p>
          <a:p>
            <a:pPr>
              <a:buNone/>
            </a:pPr>
            <a:endParaRPr lang="en-US" sz="1600" dirty="0"/>
          </a:p>
          <a:p>
            <a:pPr>
              <a:buNone/>
            </a:pPr>
            <a:r>
              <a:rPr lang="en-US" sz="1600" dirty="0"/>
              <a:t>     </a:t>
            </a:r>
            <a:endParaRPr lang="en-US" u="sng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E4AD6D3-13EA-94E7-D769-C890BC57B53E}"/>
              </a:ext>
            </a:extLst>
          </p:cNvPr>
          <p:cNvSpPr txBox="1"/>
          <p:nvPr/>
        </p:nvSpPr>
        <p:spPr>
          <a:xfrm>
            <a:off x="621274" y="1587435"/>
            <a:ext cx="11220060" cy="44096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en-US" sz="2400" b="1" dirty="0"/>
              <a:t> What is SRS?</a:t>
            </a:r>
          </a:p>
          <a:p>
            <a:pPr marL="742950" lvl="1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A document that captures the complete software requirements.</a:t>
            </a:r>
          </a:p>
          <a:p>
            <a:pPr algn="just">
              <a:lnSpc>
                <a:spcPct val="200000"/>
              </a:lnSpc>
            </a:pPr>
            <a:r>
              <a:rPr lang="en-US" sz="2400" b="1" dirty="0"/>
              <a:t>Importance of SRS:</a:t>
            </a:r>
          </a:p>
          <a:p>
            <a:pPr marL="742950" lvl="1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 Acts as a blueprint for development.</a:t>
            </a:r>
          </a:p>
          <a:p>
            <a:pPr marL="742950" lvl="1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Bridges the gap between client and developer.</a:t>
            </a:r>
          </a:p>
          <a:p>
            <a:pPr marL="742950" lvl="1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 Basis for validation and verification.</a:t>
            </a:r>
            <a:endParaRPr lang="en-IN"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019" y="78694"/>
            <a:ext cx="10972800" cy="1115623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4000" b="1" dirty="0">
                <a:solidFill>
                  <a:srgbClr val="FF0000"/>
                </a:solidFill>
              </a:rPr>
              <a:t>How to install Git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176" y="1530220"/>
            <a:ext cx="11206065" cy="4730621"/>
          </a:xfrm>
        </p:spPr>
        <p:txBody>
          <a:bodyPr>
            <a:normAutofit/>
          </a:bodyPr>
          <a:lstStyle/>
          <a:p>
            <a:pPr marL="15240" indent="0">
              <a:buNone/>
            </a:pPr>
            <a:endParaRPr lang="en-US" u="sng" dirty="0"/>
          </a:p>
          <a:p>
            <a:pPr>
              <a:buNone/>
            </a:pPr>
            <a:r>
              <a:rPr lang="en-US" sz="1600" dirty="0"/>
              <a:t>                                                                                                            </a:t>
            </a:r>
          </a:p>
          <a:p>
            <a:pPr>
              <a:buNone/>
            </a:pPr>
            <a:r>
              <a:rPr lang="en-US" sz="1600" dirty="0"/>
              <a:t>     </a:t>
            </a:r>
            <a:endParaRPr lang="en-US" u="sng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E4AD6D3-13EA-94E7-D769-C890BC57B53E}"/>
              </a:ext>
            </a:extLst>
          </p:cNvPr>
          <p:cNvSpPr txBox="1"/>
          <p:nvPr/>
        </p:nvSpPr>
        <p:spPr>
          <a:xfrm>
            <a:off x="247260" y="933061"/>
            <a:ext cx="11220060" cy="716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Search for git bash in Google and Click on the official link </a:t>
            </a:r>
            <a:endParaRPr lang="en-IN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60CDC2-DB41-AC07-D391-31199ABBAFC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/>
          <a:srcRect t="15918" r="5944" b="15102"/>
          <a:stretch/>
        </p:blipFill>
        <p:spPr>
          <a:xfrm>
            <a:off x="0" y="1985315"/>
            <a:ext cx="12224655" cy="4872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788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019" y="78694"/>
            <a:ext cx="10972800" cy="854367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4000" b="1" dirty="0">
                <a:solidFill>
                  <a:srgbClr val="FF0000"/>
                </a:solidFill>
              </a:rPr>
              <a:t>How to install </a:t>
            </a:r>
            <a:r>
              <a:rPr lang="en-US" sz="4000" b="1" dirty="0" err="1">
                <a:solidFill>
                  <a:srgbClr val="FF0000"/>
                </a:solidFill>
              </a:rPr>
              <a:t>GitBash</a:t>
            </a:r>
            <a:endParaRPr lang="en-US" sz="4000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176" y="1530220"/>
            <a:ext cx="11206065" cy="4730621"/>
          </a:xfrm>
        </p:spPr>
        <p:txBody>
          <a:bodyPr>
            <a:normAutofit/>
          </a:bodyPr>
          <a:lstStyle/>
          <a:p>
            <a:pPr marL="15240" indent="0">
              <a:buNone/>
            </a:pPr>
            <a:endParaRPr lang="en-US" u="sng" dirty="0"/>
          </a:p>
          <a:p>
            <a:pPr>
              <a:buNone/>
            </a:pPr>
            <a:r>
              <a:rPr lang="en-US" sz="1600" dirty="0"/>
              <a:t>                                                                                                            </a:t>
            </a:r>
          </a:p>
          <a:p>
            <a:pPr>
              <a:buNone/>
            </a:pPr>
            <a:r>
              <a:rPr lang="en-US" sz="1600" dirty="0"/>
              <a:t>     </a:t>
            </a:r>
            <a:endParaRPr lang="en-US" u="sng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E4AD6D3-13EA-94E7-D769-C890BC57B53E}"/>
              </a:ext>
            </a:extLst>
          </p:cNvPr>
          <p:cNvSpPr txBox="1"/>
          <p:nvPr/>
        </p:nvSpPr>
        <p:spPr>
          <a:xfrm>
            <a:off x="427140" y="888091"/>
            <a:ext cx="11220060" cy="716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en-US" sz="2400" dirty="0"/>
              <a:t>Go this site </a:t>
            </a:r>
            <a:r>
              <a:rPr lang="en-US" sz="2400" dirty="0">
                <a:hlinkClick r:id="rId3"/>
              </a:rPr>
              <a:t>https://git-scm.com/downloads</a:t>
            </a:r>
            <a:r>
              <a:rPr lang="en-US" sz="2400" dirty="0"/>
              <a:t> and download Git for Windows/Mac</a:t>
            </a:r>
            <a:endParaRPr lang="en-IN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2CA841-02D7-AA71-6CBA-BFE5836392E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/>
          <a:srcRect t="5443" r="4324" b="4353"/>
          <a:stretch/>
        </p:blipFill>
        <p:spPr>
          <a:xfrm>
            <a:off x="1" y="1791476"/>
            <a:ext cx="12157022" cy="5066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588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019" y="78694"/>
            <a:ext cx="10972800" cy="518465"/>
          </a:xfrm>
        </p:spPr>
        <p:txBody>
          <a:bodyPr>
            <a:normAutofit fontScale="90000"/>
          </a:bodyPr>
          <a:lstStyle/>
          <a:p>
            <a:pPr>
              <a:buNone/>
            </a:pPr>
            <a:r>
              <a:rPr lang="en-US" sz="4000" b="1" dirty="0">
                <a:solidFill>
                  <a:srgbClr val="FF0000"/>
                </a:solidFill>
              </a:rPr>
              <a:t>How to install Git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176" y="1530220"/>
            <a:ext cx="11206065" cy="4730621"/>
          </a:xfrm>
        </p:spPr>
        <p:txBody>
          <a:bodyPr>
            <a:normAutofit/>
          </a:bodyPr>
          <a:lstStyle/>
          <a:p>
            <a:pPr marL="15240" indent="0">
              <a:buNone/>
            </a:pPr>
            <a:endParaRPr lang="en-US" u="sng" dirty="0"/>
          </a:p>
          <a:p>
            <a:pPr>
              <a:buNone/>
            </a:pPr>
            <a:r>
              <a:rPr lang="en-US" sz="1600" dirty="0"/>
              <a:t>                                                                                                            </a:t>
            </a:r>
          </a:p>
          <a:p>
            <a:pPr>
              <a:buNone/>
            </a:pPr>
            <a:r>
              <a:rPr lang="en-US" sz="1600" dirty="0"/>
              <a:t>     </a:t>
            </a:r>
            <a:endParaRPr lang="en-US" u="sng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E4AD6D3-13EA-94E7-D769-C890BC57B53E}"/>
              </a:ext>
            </a:extLst>
          </p:cNvPr>
          <p:cNvSpPr txBox="1"/>
          <p:nvPr/>
        </p:nvSpPr>
        <p:spPr>
          <a:xfrm>
            <a:off x="541175" y="419878"/>
            <a:ext cx="10962089" cy="716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en-US" sz="2400" dirty="0"/>
              <a:t>        Git Bash interface after installation</a:t>
            </a:r>
            <a:endParaRPr lang="en-IN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19220C7-A4FB-33D7-1B84-C8F7D2C25EA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/>
          <a:srcRect l="3062" t="9796" r="17959" b="-1769"/>
          <a:stretch/>
        </p:blipFill>
        <p:spPr>
          <a:xfrm>
            <a:off x="931329" y="1289154"/>
            <a:ext cx="10835952" cy="5568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321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019" y="78694"/>
            <a:ext cx="10972800" cy="518465"/>
          </a:xfrm>
        </p:spPr>
        <p:txBody>
          <a:bodyPr>
            <a:normAutofit fontScale="90000"/>
          </a:bodyPr>
          <a:lstStyle/>
          <a:p>
            <a:pPr>
              <a:buNone/>
            </a:pPr>
            <a:r>
              <a:rPr lang="en-US" sz="4000" b="1" dirty="0">
                <a:solidFill>
                  <a:srgbClr val="FF0000"/>
                </a:solidFill>
              </a:rPr>
              <a:t>How to install Git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176" y="1530220"/>
            <a:ext cx="11206065" cy="4730621"/>
          </a:xfrm>
        </p:spPr>
        <p:txBody>
          <a:bodyPr>
            <a:normAutofit/>
          </a:bodyPr>
          <a:lstStyle/>
          <a:p>
            <a:pPr marL="15240" indent="0">
              <a:buNone/>
            </a:pPr>
            <a:endParaRPr lang="en-US" u="sng" dirty="0"/>
          </a:p>
          <a:p>
            <a:pPr>
              <a:buNone/>
            </a:pPr>
            <a:r>
              <a:rPr lang="en-US" sz="1600" dirty="0"/>
              <a:t>                                                                                                            </a:t>
            </a:r>
          </a:p>
          <a:p>
            <a:pPr>
              <a:buNone/>
            </a:pPr>
            <a:r>
              <a:rPr lang="en-US" sz="1600" dirty="0"/>
              <a:t>     </a:t>
            </a:r>
            <a:endParaRPr lang="en-US" u="sng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E4AD6D3-13EA-94E7-D769-C890BC57B53E}"/>
              </a:ext>
            </a:extLst>
          </p:cNvPr>
          <p:cNvSpPr txBox="1"/>
          <p:nvPr/>
        </p:nvSpPr>
        <p:spPr>
          <a:xfrm>
            <a:off x="163285" y="419878"/>
            <a:ext cx="11220060" cy="716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 err="1"/>
              <a:t>GitBash</a:t>
            </a:r>
            <a:r>
              <a:rPr lang="en-US" sz="2400" dirty="0"/>
              <a:t> interface after installation</a:t>
            </a:r>
            <a:endParaRPr lang="en-IN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397BDC-1BBD-DA5D-91D6-E276F27D5F6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/>
          <a:srcRect b="21225"/>
          <a:stretch/>
        </p:blipFill>
        <p:spPr>
          <a:xfrm>
            <a:off x="0" y="1477412"/>
            <a:ext cx="12192000" cy="5380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542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019" y="78694"/>
            <a:ext cx="10972800" cy="715785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4000" b="1" dirty="0">
                <a:solidFill>
                  <a:srgbClr val="FF0000"/>
                </a:solidFill>
              </a:rPr>
              <a:t>What is the use of GitHub?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176" y="1530220"/>
            <a:ext cx="11206065" cy="4730621"/>
          </a:xfrm>
        </p:spPr>
        <p:txBody>
          <a:bodyPr>
            <a:normAutofit/>
          </a:bodyPr>
          <a:lstStyle/>
          <a:p>
            <a:pPr marL="15240" indent="0">
              <a:buNone/>
            </a:pPr>
            <a:endParaRPr lang="en-US" u="sng" dirty="0"/>
          </a:p>
          <a:p>
            <a:pPr>
              <a:buNone/>
            </a:pPr>
            <a:r>
              <a:rPr lang="en-US" sz="1600" dirty="0"/>
              <a:t>                                                                                                            </a:t>
            </a:r>
          </a:p>
          <a:p>
            <a:pPr>
              <a:buNone/>
            </a:pPr>
            <a:r>
              <a:rPr lang="en-US" sz="1600" dirty="0"/>
              <a:t>     </a:t>
            </a:r>
            <a:endParaRPr lang="en-US" u="sng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E4AD6D3-13EA-94E7-D769-C890BC57B53E}"/>
              </a:ext>
            </a:extLst>
          </p:cNvPr>
          <p:cNvSpPr txBox="1"/>
          <p:nvPr/>
        </p:nvSpPr>
        <p:spPr>
          <a:xfrm>
            <a:off x="527181" y="1530220"/>
            <a:ext cx="11220060" cy="41768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GitHub is a </a:t>
            </a:r>
            <a:r>
              <a:rPr lang="en-US" sz="2200" dirty="0">
                <a:solidFill>
                  <a:srgbClr val="FF0000"/>
                </a:solidFill>
              </a:rPr>
              <a:t>website</a:t>
            </a:r>
            <a:r>
              <a:rPr lang="en-US" sz="2200" dirty="0"/>
              <a:t> where people can </a:t>
            </a:r>
            <a:r>
              <a:rPr lang="en-US" sz="2200" dirty="0">
                <a:solidFill>
                  <a:srgbClr val="FF0000"/>
                </a:solidFill>
              </a:rPr>
              <a:t>store and share their computer code</a:t>
            </a:r>
            <a:r>
              <a:rPr lang="en-US" sz="2200" dirty="0"/>
              <a:t>. </a:t>
            </a:r>
          </a:p>
          <a:p>
            <a:pPr marL="285750" indent="-285750" algn="just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It's like a big, online folder where you can keep your work, make changes, and collaborate with others. </a:t>
            </a:r>
          </a:p>
          <a:p>
            <a:pPr marL="285750" indent="-285750" algn="just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Think of it as a place where you and your team can work on a project together, track changes, and keep everything organized.</a:t>
            </a:r>
            <a:endParaRPr lang="en-IN" sz="2200" dirty="0"/>
          </a:p>
        </p:txBody>
      </p:sp>
    </p:spTree>
    <p:extLst>
      <p:ext uri="{BB962C8B-B14F-4D97-AF65-F5344CB8AC3E}">
        <p14:creationId xmlns:p14="http://schemas.microsoft.com/office/powerpoint/2010/main" val="3215916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019" y="78694"/>
            <a:ext cx="10972800" cy="1115623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4000" b="1" dirty="0">
                <a:solidFill>
                  <a:srgbClr val="FF0000"/>
                </a:solidFill>
              </a:rPr>
              <a:t>How to create an account in GitHub?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176" y="1530220"/>
            <a:ext cx="11206065" cy="4730621"/>
          </a:xfrm>
        </p:spPr>
        <p:txBody>
          <a:bodyPr>
            <a:normAutofit/>
          </a:bodyPr>
          <a:lstStyle/>
          <a:p>
            <a:pPr marL="15240" indent="0">
              <a:buNone/>
            </a:pPr>
            <a:endParaRPr lang="en-US" u="sng" dirty="0"/>
          </a:p>
          <a:p>
            <a:pPr>
              <a:buNone/>
            </a:pPr>
            <a:r>
              <a:rPr lang="en-US" sz="1600" dirty="0"/>
              <a:t>                                                                                                            </a:t>
            </a:r>
          </a:p>
          <a:p>
            <a:pPr>
              <a:buNone/>
            </a:pPr>
            <a:r>
              <a:rPr lang="en-US" sz="1600" dirty="0"/>
              <a:t>     </a:t>
            </a:r>
            <a:endParaRPr lang="en-US" u="sng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E4AD6D3-13EA-94E7-D769-C890BC57B53E}"/>
              </a:ext>
            </a:extLst>
          </p:cNvPr>
          <p:cNvSpPr txBox="1"/>
          <p:nvPr/>
        </p:nvSpPr>
        <p:spPr>
          <a:xfrm>
            <a:off x="771918" y="933061"/>
            <a:ext cx="11220060" cy="716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en-US" sz="2400" dirty="0"/>
              <a:t>Search for </a:t>
            </a:r>
            <a:r>
              <a:rPr lang="en-US" sz="2400" dirty="0" err="1"/>
              <a:t>github</a:t>
            </a:r>
            <a:r>
              <a:rPr lang="en-US" sz="2400" dirty="0"/>
              <a:t> in Google and Click on the official link </a:t>
            </a:r>
            <a:endParaRPr lang="en-IN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D81C3A-4483-720D-E836-CDF20CB4CD1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/>
          <a:srcRect t="15374" r="5676" b="4898"/>
          <a:stretch/>
        </p:blipFill>
        <p:spPr>
          <a:xfrm>
            <a:off x="0" y="1791476"/>
            <a:ext cx="12192000" cy="5066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279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019" y="78694"/>
            <a:ext cx="10972800" cy="1115623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4000" b="1" dirty="0">
                <a:solidFill>
                  <a:srgbClr val="FF0000"/>
                </a:solidFill>
              </a:rPr>
              <a:t>How to create an account in GitHub?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176" y="1530220"/>
            <a:ext cx="11206065" cy="4730621"/>
          </a:xfrm>
        </p:spPr>
        <p:txBody>
          <a:bodyPr>
            <a:normAutofit/>
          </a:bodyPr>
          <a:lstStyle/>
          <a:p>
            <a:pPr marL="15240" indent="0">
              <a:buNone/>
            </a:pPr>
            <a:endParaRPr lang="en-US" u="sng" dirty="0"/>
          </a:p>
          <a:p>
            <a:pPr>
              <a:buNone/>
            </a:pPr>
            <a:r>
              <a:rPr lang="en-US" sz="1600" dirty="0"/>
              <a:t>                                                                                                            </a:t>
            </a:r>
          </a:p>
          <a:p>
            <a:pPr>
              <a:buNone/>
            </a:pPr>
            <a:r>
              <a:rPr lang="en-US" sz="1600" dirty="0"/>
              <a:t>     </a:t>
            </a:r>
            <a:endParaRPr lang="en-US" u="sng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E4AD6D3-13EA-94E7-D769-C890BC57B53E}"/>
              </a:ext>
            </a:extLst>
          </p:cNvPr>
          <p:cNvSpPr txBox="1"/>
          <p:nvPr/>
        </p:nvSpPr>
        <p:spPr>
          <a:xfrm>
            <a:off x="427140" y="933061"/>
            <a:ext cx="11220060" cy="716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en-US" sz="2400" dirty="0"/>
              <a:t>Go this site </a:t>
            </a:r>
            <a:r>
              <a:rPr lang="en-US" sz="2400" dirty="0">
                <a:hlinkClick r:id="rId3"/>
              </a:rPr>
              <a:t>https://github.com/</a:t>
            </a:r>
            <a:r>
              <a:rPr lang="en-US" sz="2400" dirty="0"/>
              <a:t> and click on Sign Up</a:t>
            </a:r>
            <a:endParaRPr lang="en-IN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673F3EA-EDA7-3EDF-2725-56107D607A0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/>
          <a:srcRect l="1" t="5170" r="1045" b="5034"/>
          <a:stretch/>
        </p:blipFill>
        <p:spPr>
          <a:xfrm>
            <a:off x="0" y="1940344"/>
            <a:ext cx="12192000" cy="4872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937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019" y="78695"/>
            <a:ext cx="10972800" cy="530346"/>
          </a:xfrm>
        </p:spPr>
        <p:txBody>
          <a:bodyPr>
            <a:normAutofit fontScale="90000"/>
          </a:bodyPr>
          <a:lstStyle/>
          <a:p>
            <a:pPr>
              <a:buNone/>
            </a:pPr>
            <a:r>
              <a:rPr lang="en-US" sz="4000" b="1" dirty="0">
                <a:solidFill>
                  <a:srgbClr val="FF0000"/>
                </a:solidFill>
              </a:rPr>
              <a:t>How to create an account in GitHub?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176" y="1530220"/>
            <a:ext cx="11206065" cy="4730621"/>
          </a:xfrm>
        </p:spPr>
        <p:txBody>
          <a:bodyPr>
            <a:normAutofit/>
          </a:bodyPr>
          <a:lstStyle/>
          <a:p>
            <a:pPr marL="15240" indent="0">
              <a:buNone/>
            </a:pPr>
            <a:endParaRPr lang="en-US" u="sng" dirty="0"/>
          </a:p>
          <a:p>
            <a:pPr>
              <a:buNone/>
            </a:pPr>
            <a:r>
              <a:rPr lang="en-US" sz="1600" dirty="0"/>
              <a:t>                                                                                                            </a:t>
            </a:r>
          </a:p>
          <a:p>
            <a:pPr>
              <a:buNone/>
            </a:pPr>
            <a:r>
              <a:rPr lang="en-US" sz="1600" dirty="0"/>
              <a:t>     </a:t>
            </a:r>
            <a:endParaRPr lang="en-US" u="sng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E4AD6D3-13EA-94E7-D769-C890BC57B53E}"/>
              </a:ext>
            </a:extLst>
          </p:cNvPr>
          <p:cNvSpPr txBox="1"/>
          <p:nvPr/>
        </p:nvSpPr>
        <p:spPr>
          <a:xfrm>
            <a:off x="530692" y="711455"/>
            <a:ext cx="11220060" cy="716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en-US" sz="2400" dirty="0"/>
              <a:t>Follow the steps of Signup to create an account in GitHub</a:t>
            </a:r>
            <a:endParaRPr lang="en-IN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0C27C6-E1A7-472A-9735-E2566AA6501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/>
          <a:srcRect t="5442" r="2028" b="4626"/>
          <a:stretch/>
        </p:blipFill>
        <p:spPr>
          <a:xfrm>
            <a:off x="0" y="1663908"/>
            <a:ext cx="12192000" cy="5194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00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019" y="78694"/>
            <a:ext cx="10972800" cy="716351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4000" b="1" dirty="0">
                <a:solidFill>
                  <a:srgbClr val="FF0000"/>
                </a:solidFill>
              </a:rPr>
              <a:t>How to create an account in GitHub?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176" y="1530220"/>
            <a:ext cx="11206065" cy="4730621"/>
          </a:xfrm>
        </p:spPr>
        <p:txBody>
          <a:bodyPr>
            <a:normAutofit/>
          </a:bodyPr>
          <a:lstStyle/>
          <a:p>
            <a:pPr marL="15240" indent="0">
              <a:buNone/>
            </a:pPr>
            <a:endParaRPr lang="en-US" u="sng" dirty="0"/>
          </a:p>
          <a:p>
            <a:pPr>
              <a:buNone/>
            </a:pPr>
            <a:r>
              <a:rPr lang="en-US" sz="1600" dirty="0"/>
              <a:t>                                                                                                            </a:t>
            </a:r>
          </a:p>
          <a:p>
            <a:pPr>
              <a:buNone/>
            </a:pPr>
            <a:r>
              <a:rPr lang="en-US" sz="1600" dirty="0"/>
              <a:t>     </a:t>
            </a:r>
            <a:endParaRPr lang="en-US" u="sng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E4AD6D3-13EA-94E7-D769-C890BC57B53E}"/>
              </a:ext>
            </a:extLst>
          </p:cNvPr>
          <p:cNvSpPr txBox="1"/>
          <p:nvPr/>
        </p:nvSpPr>
        <p:spPr>
          <a:xfrm>
            <a:off x="935431" y="726445"/>
            <a:ext cx="11220060" cy="716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en-US" sz="2400" dirty="0"/>
              <a:t>The GitHub dashboard after account creation</a:t>
            </a:r>
            <a:endParaRPr lang="en-IN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28F549-5277-C0E0-F494-6B71E63DF3C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/>
          <a:srcRect t="6258" r="2041" b="11837"/>
          <a:stretch/>
        </p:blipFill>
        <p:spPr>
          <a:xfrm>
            <a:off x="0" y="1693888"/>
            <a:ext cx="12192000" cy="5164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480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725C92-2AF7-5CEC-833A-E06127405D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7AFDC-F1AC-15C0-2AD6-64301005F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019" y="78695"/>
            <a:ext cx="10972800" cy="71635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4000" b="1" dirty="0">
                <a:solidFill>
                  <a:srgbClr val="FF0000"/>
                </a:solidFill>
              </a:rPr>
              <a:t>Structure of an SRS Document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28944C-CD40-F278-36BE-8FBC73215A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176" y="1530220"/>
            <a:ext cx="11206065" cy="4730621"/>
          </a:xfrm>
        </p:spPr>
        <p:txBody>
          <a:bodyPr>
            <a:normAutofit/>
          </a:bodyPr>
          <a:lstStyle/>
          <a:p>
            <a:pPr marL="15240" indent="0">
              <a:buNone/>
            </a:pPr>
            <a:endParaRPr lang="en-US" u="sng" dirty="0"/>
          </a:p>
          <a:p>
            <a:pPr>
              <a:buNone/>
            </a:pPr>
            <a:r>
              <a:rPr lang="en-US" sz="1600" dirty="0"/>
              <a:t>                                                                                                            </a:t>
            </a:r>
          </a:p>
          <a:p>
            <a:pPr>
              <a:buNone/>
            </a:pPr>
            <a:r>
              <a:rPr lang="en-US" sz="1600" dirty="0"/>
              <a:t>     </a:t>
            </a:r>
            <a:endParaRPr lang="en-US" u="sng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0896BE4-A1DA-DFCA-DB74-918F113A17F1}"/>
              </a:ext>
            </a:extLst>
          </p:cNvPr>
          <p:cNvSpPr txBox="1"/>
          <p:nvPr/>
        </p:nvSpPr>
        <p:spPr>
          <a:xfrm>
            <a:off x="899410" y="1212685"/>
            <a:ext cx="1067210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en-US" sz="2400" dirty="0"/>
              <a:t>1. Abstract </a:t>
            </a:r>
          </a:p>
          <a:p>
            <a:pPr algn="just">
              <a:lnSpc>
                <a:spcPct val="200000"/>
              </a:lnSpc>
            </a:pPr>
            <a:r>
              <a:rPr lang="en-US" sz="2400" dirty="0"/>
              <a:t>2. Functional Requirements (FR)</a:t>
            </a:r>
          </a:p>
          <a:p>
            <a:pPr algn="just">
              <a:lnSpc>
                <a:spcPct val="200000"/>
              </a:lnSpc>
            </a:pPr>
            <a:r>
              <a:rPr lang="en-US" sz="2400" dirty="0"/>
              <a:t>3. Non-Functional Requirements (NFR)</a:t>
            </a:r>
          </a:p>
          <a:p>
            <a:pPr algn="just">
              <a:lnSpc>
                <a:spcPct val="200000"/>
              </a:lnSpc>
            </a:pPr>
            <a:r>
              <a:rPr lang="en-US" sz="2400" dirty="0"/>
              <a:t>4. User Identification</a:t>
            </a:r>
          </a:p>
          <a:p>
            <a:pPr algn="just">
              <a:lnSpc>
                <a:spcPct val="200000"/>
              </a:lnSpc>
            </a:pPr>
            <a:r>
              <a:rPr lang="en-US" sz="2400" dirty="0"/>
              <a:t>5. Workflow of Each User</a:t>
            </a:r>
          </a:p>
          <a:p>
            <a:pPr algn="just">
              <a:lnSpc>
                <a:spcPct val="200000"/>
              </a:lnSpc>
            </a:pPr>
            <a:r>
              <a:rPr lang="en-US" sz="2400" dirty="0"/>
              <a:t>6. Use Cases</a:t>
            </a:r>
          </a:p>
        </p:txBody>
      </p:sp>
    </p:spTree>
    <p:extLst>
      <p:ext uri="{BB962C8B-B14F-4D97-AF65-F5344CB8AC3E}">
        <p14:creationId xmlns:p14="http://schemas.microsoft.com/office/powerpoint/2010/main" val="3368505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F55D03-0B47-1B82-BD31-8B376E1867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EEFC67-012A-5FB5-1502-D6294DB7D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019" y="0"/>
            <a:ext cx="10972800" cy="1259174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4000" b="1" dirty="0">
                <a:solidFill>
                  <a:srgbClr val="FF0000"/>
                </a:solidFill>
              </a:rPr>
              <a:t>Abstract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198815-7FAC-5C69-6F4F-318EF0BBAF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3987" y="1350340"/>
            <a:ext cx="10203254" cy="4730621"/>
          </a:xfrm>
        </p:spPr>
        <p:txBody>
          <a:bodyPr>
            <a:normAutofit/>
          </a:bodyPr>
          <a:lstStyle/>
          <a:p>
            <a:pPr marL="15240" indent="0">
              <a:buNone/>
            </a:pPr>
            <a:endParaRPr lang="en-US" u="sng" dirty="0"/>
          </a:p>
          <a:p>
            <a:pPr>
              <a:buNone/>
            </a:pPr>
            <a:r>
              <a:rPr lang="en-US" sz="1600" dirty="0"/>
              <a:t>                                                                                                            </a:t>
            </a:r>
          </a:p>
          <a:p>
            <a:pPr>
              <a:buNone/>
            </a:pPr>
            <a:r>
              <a:rPr lang="en-US" sz="1600" dirty="0"/>
              <a:t>     </a:t>
            </a:r>
            <a:endParaRPr lang="en-US" u="sng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0940DEC-F747-6E38-5083-E1BFC8B4E76F}"/>
              </a:ext>
            </a:extLst>
          </p:cNvPr>
          <p:cNvSpPr txBox="1"/>
          <p:nvPr/>
        </p:nvSpPr>
        <p:spPr>
          <a:xfrm>
            <a:off x="1049312" y="1469036"/>
            <a:ext cx="1076793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Define the problem clearly.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Explain the purpose of the software/why is this problem important.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What it provides(what feature using which technology/method)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Keep it concise (2-3 sentences).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Outcome/result/use</a:t>
            </a:r>
          </a:p>
        </p:txBody>
      </p:sp>
    </p:spTree>
    <p:extLst>
      <p:ext uri="{BB962C8B-B14F-4D97-AF65-F5344CB8AC3E}">
        <p14:creationId xmlns:p14="http://schemas.microsoft.com/office/powerpoint/2010/main" val="3164728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285750" indent="-285750">
              <a:lnSpc>
                <a:spcPct val="200000"/>
              </a:lnSpc>
            </a:pPr>
            <a:r>
              <a:rPr lang="en-US" sz="4800" dirty="0"/>
              <a:t>Example (</a:t>
            </a:r>
            <a:r>
              <a:rPr lang="en-US" sz="4800" dirty="0" err="1"/>
              <a:t>Spotify</a:t>
            </a:r>
            <a:r>
              <a:rPr lang="en-US" sz="4800" dirty="0"/>
              <a:t>-like App)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285750" indent="-285750" algn="just">
              <a:lnSpc>
                <a:spcPct val="150000"/>
              </a:lnSpc>
              <a:buNone/>
            </a:pPr>
            <a:r>
              <a:rPr lang="en-US" sz="3600" b="1" dirty="0">
                <a:solidFill>
                  <a:schemeClr val="accent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“In </a:t>
            </a:r>
            <a:r>
              <a:rPr lang="en-US" sz="3600" b="1" dirty="0" err="1">
                <a:solidFill>
                  <a:schemeClr val="accent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Spotify</a:t>
            </a:r>
            <a:r>
              <a:rPr lang="en-US" sz="3600" b="1" dirty="0">
                <a:solidFill>
                  <a:schemeClr val="accent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many users seek a personalized music streaming experience across devices. However, current solutions may lack intuitive interfaces, offline support, or seamless playlist sharing. The proposed system offers a cloud-based music platform allowing users to stream, download, and organize music with personalized recommendations."</a:t>
            </a:r>
            <a:endParaRPr lang="en-IN" sz="3600" b="1" dirty="0">
              <a:solidFill>
                <a:schemeClr val="accent2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endParaRPr lang="en-IN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ADEBB3-4E10-254C-8DBF-0862D8252E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BF3266-0CCB-5C60-3239-6AF8DCC636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019" y="78695"/>
            <a:ext cx="10972800" cy="71635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4000" b="1" dirty="0">
                <a:solidFill>
                  <a:srgbClr val="FF0000"/>
                </a:solidFill>
              </a:rPr>
              <a:t>Hands-On  -  Activity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694691-2E76-E725-F722-13B768190D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176" y="1530220"/>
            <a:ext cx="11206065" cy="4730621"/>
          </a:xfrm>
        </p:spPr>
        <p:txBody>
          <a:bodyPr>
            <a:normAutofit/>
          </a:bodyPr>
          <a:lstStyle/>
          <a:p>
            <a:pPr marL="15240" indent="0">
              <a:buNone/>
            </a:pPr>
            <a:endParaRPr lang="en-US" u="sng" dirty="0"/>
          </a:p>
          <a:p>
            <a:pPr>
              <a:buNone/>
            </a:pPr>
            <a:r>
              <a:rPr lang="en-US" sz="1600" dirty="0"/>
              <a:t>                                                                                                            </a:t>
            </a:r>
          </a:p>
          <a:p>
            <a:pPr>
              <a:buNone/>
            </a:pPr>
            <a:r>
              <a:rPr lang="en-US" sz="1600" dirty="0"/>
              <a:t>     </a:t>
            </a:r>
            <a:endParaRPr lang="en-US" u="sng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108EA84-A46A-B1EB-D4C4-CE2DE2C65BC1}"/>
              </a:ext>
            </a:extLst>
          </p:cNvPr>
          <p:cNvSpPr txBox="1"/>
          <p:nvPr/>
        </p:nvSpPr>
        <p:spPr>
          <a:xfrm>
            <a:off x="5875331" y="2107308"/>
            <a:ext cx="5475514" cy="21936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IN" sz="2400" b="1" dirty="0"/>
              <a:t>  Now  Let us take up </a:t>
            </a:r>
          </a:p>
          <a:p>
            <a:pPr algn="ctr">
              <a:lnSpc>
                <a:spcPct val="200000"/>
              </a:lnSpc>
            </a:pPr>
            <a:r>
              <a:rPr lang="en-IN" sz="2400" b="1" dirty="0">
                <a:solidFill>
                  <a:schemeClr val="accent2">
                    <a:lumMod val="50000"/>
                  </a:schemeClr>
                </a:solidFill>
              </a:rPr>
              <a:t>WhatsApp application    </a:t>
            </a:r>
          </a:p>
          <a:p>
            <a:pPr algn="ctr">
              <a:lnSpc>
                <a:spcPct val="200000"/>
              </a:lnSpc>
              <a:spcAft>
                <a:spcPts val="1200"/>
              </a:spcAft>
            </a:pPr>
            <a:r>
              <a:rPr lang="en-IN" sz="2400" b="1" dirty="0"/>
              <a:t>Write the abstract</a:t>
            </a:r>
          </a:p>
        </p:txBody>
      </p:sp>
      <p:pic>
        <p:nvPicPr>
          <p:cNvPr id="1026" name="Picture 2" descr="1,395,900+ Activity Time Stock Photos, Pictures &amp; Royalty-Free Images -  iStock">
            <a:extLst>
              <a:ext uri="{FF2B5EF4-FFF2-40B4-BE49-F238E27FC236}">
                <a16:creationId xmlns:a16="http://schemas.microsoft.com/office/drawing/2014/main" id="{4E10AD0B-B459-3328-3287-26E4C30A19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016" y="2005577"/>
            <a:ext cx="4937760" cy="3090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0694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93C703-4187-6962-064D-F6F2F92C36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8DFBA8-B838-0313-F2DA-D15B4F924F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019" y="78695"/>
            <a:ext cx="10972800" cy="71635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4000" b="1" dirty="0">
                <a:solidFill>
                  <a:srgbClr val="FF0000"/>
                </a:solidFill>
              </a:rPr>
              <a:t>Let’s Review &amp; Reflect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B052CF-B03D-E559-4C3F-62CE713FB8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176" y="1530220"/>
            <a:ext cx="11206065" cy="4730621"/>
          </a:xfrm>
        </p:spPr>
        <p:txBody>
          <a:bodyPr>
            <a:normAutofit/>
          </a:bodyPr>
          <a:lstStyle/>
          <a:p>
            <a:pPr marL="15240" indent="0">
              <a:buNone/>
            </a:pPr>
            <a:endParaRPr lang="en-US" u="sng" dirty="0"/>
          </a:p>
          <a:p>
            <a:pPr>
              <a:buNone/>
            </a:pPr>
            <a:r>
              <a:rPr lang="en-US" sz="1600" dirty="0"/>
              <a:t>                                                                                                            </a:t>
            </a:r>
          </a:p>
          <a:p>
            <a:pPr>
              <a:buNone/>
            </a:pPr>
            <a:r>
              <a:rPr lang="en-US" sz="1600" dirty="0"/>
              <a:t>     </a:t>
            </a:r>
            <a:endParaRPr lang="en-US" u="sng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CAAFE95-F09B-BABB-FE4F-815014DC1700}"/>
              </a:ext>
            </a:extLst>
          </p:cNvPr>
          <p:cNvSpPr txBox="1"/>
          <p:nvPr/>
        </p:nvSpPr>
        <p:spPr>
          <a:xfrm>
            <a:off x="351454" y="1437535"/>
            <a:ext cx="11220060" cy="44096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en-US" sz="2400"/>
              <a:t>WhatsApp is a cross-platform instant messaging application that allows users to communicate via text, voice, images, documents, and video calls over the internet. It provides real-time, end-to-end encrypted communication, supports both individual and group chats, and includes features like status updates, media sharing, voice notes, and location sharing. The goal is to provide a secure, fast, and user-friendly communication tool accessible globally.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429289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C61BCE-8FFF-C2C5-6D8D-5AD9785683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F9385-03A2-B101-CD47-C782EEC464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019" y="78695"/>
            <a:ext cx="10972800" cy="71635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4000" b="1" dirty="0">
                <a:solidFill>
                  <a:srgbClr val="FF0000"/>
                </a:solidFill>
              </a:rPr>
              <a:t>Identifying Functional Requirements (FR)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6ECBD2-25AC-6290-5357-5159F6AEAF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176" y="1530220"/>
            <a:ext cx="11206065" cy="4730621"/>
          </a:xfrm>
        </p:spPr>
        <p:txBody>
          <a:bodyPr>
            <a:normAutofit/>
          </a:bodyPr>
          <a:lstStyle/>
          <a:p>
            <a:pPr marL="15240" indent="0">
              <a:buNone/>
            </a:pPr>
            <a:endParaRPr lang="en-US" u="sng" dirty="0"/>
          </a:p>
          <a:p>
            <a:pPr>
              <a:buNone/>
            </a:pPr>
            <a:r>
              <a:rPr lang="en-US" sz="1600" dirty="0"/>
              <a:t>                                                                                                            </a:t>
            </a:r>
          </a:p>
          <a:p>
            <a:pPr>
              <a:buNone/>
            </a:pPr>
            <a:r>
              <a:rPr lang="en-US" sz="1600" dirty="0"/>
              <a:t>     </a:t>
            </a:r>
            <a:endParaRPr lang="en-US" u="sng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B20B9C0-3657-472D-AF2B-496F999B9EB7}"/>
              </a:ext>
            </a:extLst>
          </p:cNvPr>
          <p:cNvSpPr txBox="1"/>
          <p:nvPr/>
        </p:nvSpPr>
        <p:spPr>
          <a:xfrm>
            <a:off x="444759" y="999312"/>
            <a:ext cx="11595707" cy="5148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2400" b="1" dirty="0"/>
              <a:t>[These are Mandatory Requirements]</a:t>
            </a:r>
          </a:p>
          <a:p>
            <a:pPr marL="342900" indent="-34290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What the system should do. The specific actions the system must perform. </a:t>
            </a:r>
            <a:endParaRPr lang="en-US" sz="2400" dirty="0">
              <a:solidFill>
                <a:schemeClr val="accent2">
                  <a:lumMod val="50000"/>
                </a:schemeClr>
              </a:solidFill>
            </a:endParaRPr>
          </a:p>
          <a:p>
            <a:pPr marL="342900" indent="-34290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Functions or services that the software provides to users.</a:t>
            </a:r>
          </a:p>
          <a:p>
            <a:pPr marL="342900" indent="-34290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Examples:</a:t>
            </a:r>
          </a:p>
          <a:p>
            <a:pPr marL="800100" lvl="1" indent="-34290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 FR1: The user shall be able to sign up using an email ID.</a:t>
            </a:r>
          </a:p>
          <a:p>
            <a:pPr marL="800100" lvl="1" indent="-34290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 FR2: The user shall be able to search for songs, albums, etc. by keyword.</a:t>
            </a:r>
          </a:p>
          <a:p>
            <a:pPr marL="800100" lvl="1" indent="-34290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 FR3: The system shall allow users to create and modify playlists.</a:t>
            </a:r>
          </a:p>
        </p:txBody>
      </p:sp>
    </p:spTree>
    <p:extLst>
      <p:ext uri="{BB962C8B-B14F-4D97-AF65-F5344CB8AC3E}">
        <p14:creationId xmlns:p14="http://schemas.microsoft.com/office/powerpoint/2010/main" val="2076109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2259</TotalTime>
  <Words>1495</Words>
  <Application>Microsoft Office PowerPoint</Application>
  <PresentationFormat>Widescreen</PresentationFormat>
  <Paragraphs>312</Paragraphs>
  <Slides>38</Slides>
  <Notes>35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38</vt:i4>
      </vt:variant>
    </vt:vector>
  </HeadingPairs>
  <TitlesOfParts>
    <vt:vector size="45" baseType="lpstr">
      <vt:lpstr>Arial</vt:lpstr>
      <vt:lpstr>Arial Black</vt:lpstr>
      <vt:lpstr>Calibri</vt:lpstr>
      <vt:lpstr>Calibri Light</vt:lpstr>
      <vt:lpstr>Times New Roman</vt:lpstr>
      <vt:lpstr>1_Office Theme</vt:lpstr>
      <vt:lpstr>2_Office Theme</vt:lpstr>
      <vt:lpstr>(23CC505PC)   SOFTWARE ENGINEERING</vt:lpstr>
      <vt:lpstr>PowerPoint Presentation</vt:lpstr>
      <vt:lpstr>SRS Document – A Practical Guide</vt:lpstr>
      <vt:lpstr>Structure of an SRS Document</vt:lpstr>
      <vt:lpstr>Abstract</vt:lpstr>
      <vt:lpstr>Example (Spotify-like App)</vt:lpstr>
      <vt:lpstr>Hands-On  -  Activity Time</vt:lpstr>
      <vt:lpstr>Let’s Review &amp; Reflect</vt:lpstr>
      <vt:lpstr>Identifying Functional Requirements (FR)</vt:lpstr>
      <vt:lpstr>Hands-On  -  Activity Time</vt:lpstr>
      <vt:lpstr>Let’s Review &amp; Reflect</vt:lpstr>
      <vt:lpstr>Identifying Non-Functional Requirements (NFR)</vt:lpstr>
      <vt:lpstr>Hands-On  -  Activity Time</vt:lpstr>
      <vt:lpstr>Let’s Review &amp; Reflect</vt:lpstr>
      <vt:lpstr>User s of Spotify</vt:lpstr>
      <vt:lpstr>Hands-On  -  Activity Time</vt:lpstr>
      <vt:lpstr>Let’s Review &amp; Reflect</vt:lpstr>
      <vt:lpstr>Workflow of Each User</vt:lpstr>
      <vt:lpstr>Hands-On  -  Activity Time</vt:lpstr>
      <vt:lpstr>Let’s Review &amp; Reflect</vt:lpstr>
      <vt:lpstr>Let’s Review &amp; Reflect</vt:lpstr>
      <vt:lpstr>Use case diagram of Spotify</vt:lpstr>
      <vt:lpstr>Software Installation</vt:lpstr>
      <vt:lpstr>What is the use of STARUML?</vt:lpstr>
      <vt:lpstr>How to install STARUML</vt:lpstr>
      <vt:lpstr>How to install STARUML</vt:lpstr>
      <vt:lpstr>How to install STARUML</vt:lpstr>
      <vt:lpstr>How to install STARUML</vt:lpstr>
      <vt:lpstr>What is the use of GITBASH?</vt:lpstr>
      <vt:lpstr>How to install Git</vt:lpstr>
      <vt:lpstr>How to install GitBash</vt:lpstr>
      <vt:lpstr>How to install Git</vt:lpstr>
      <vt:lpstr>How to install Git</vt:lpstr>
      <vt:lpstr>What is the use of GitHub?</vt:lpstr>
      <vt:lpstr>How to create an account in GitHub?</vt:lpstr>
      <vt:lpstr>How to create an account in GitHub?</vt:lpstr>
      <vt:lpstr>How to create an account in GitHub?</vt:lpstr>
      <vt:lpstr>How to create an account in GitHub?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(21DM601PC)    COMPUTER NETWORKS</dc:title>
  <dc:creator>Arshiya Begum</dc:creator>
  <cp:lastModifiedBy>bhargavi kumbham</cp:lastModifiedBy>
  <cp:revision>59</cp:revision>
  <dcterms:created xsi:type="dcterms:W3CDTF">2024-05-06T05:52:36Z</dcterms:created>
  <dcterms:modified xsi:type="dcterms:W3CDTF">2025-07-21T17:51:50Z</dcterms:modified>
</cp:coreProperties>
</file>